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61" r:id="rId1"/>
  </p:sldMasterIdLst>
  <p:notesMasterIdLst>
    <p:notesMasterId r:id="rId27"/>
  </p:notesMasterIdLst>
  <p:sldIdLst>
    <p:sldId id="292" r:id="rId2"/>
    <p:sldId id="300" r:id="rId3"/>
    <p:sldId id="301" r:id="rId4"/>
    <p:sldId id="302" r:id="rId5"/>
    <p:sldId id="303" r:id="rId6"/>
    <p:sldId id="305" r:id="rId7"/>
    <p:sldId id="304" r:id="rId8"/>
    <p:sldId id="306" r:id="rId9"/>
    <p:sldId id="307" r:id="rId10"/>
    <p:sldId id="308" r:id="rId11"/>
    <p:sldId id="278" r:id="rId12"/>
    <p:sldId id="309" r:id="rId13"/>
    <p:sldId id="310" r:id="rId14"/>
    <p:sldId id="311" r:id="rId15"/>
    <p:sldId id="312" r:id="rId16"/>
    <p:sldId id="313" r:id="rId17"/>
    <p:sldId id="314" r:id="rId18"/>
    <p:sldId id="315" r:id="rId19"/>
    <p:sldId id="316" r:id="rId20"/>
    <p:sldId id="317" r:id="rId21"/>
    <p:sldId id="318" r:id="rId22"/>
    <p:sldId id="320" r:id="rId23"/>
    <p:sldId id="319" r:id="rId24"/>
    <p:sldId id="321" r:id="rId25"/>
    <p:sldId id="299" r:id="rId26"/>
  </p:sldIdLst>
  <p:sldSz cx="12192000" cy="6858000"/>
  <p:notesSz cx="6858000" cy="9144000"/>
  <p:embeddedFontLst>
    <p:embeddedFont>
      <p:font typeface="Cascadia Code" panose="020B0609020000020004" pitchFamily="34" charset="0"/>
      <p:regular r:id="rId28"/>
      <p:bold r:id="rId29"/>
      <p:italic r:id="rId30"/>
      <p:boldItalic r:id="rId31"/>
    </p:embeddedFont>
    <p:embeddedFont>
      <p:font typeface="Cascadia Code SemiLight" panose="020B0609020000020004" pitchFamily="34" charset="0"/>
      <p:regular r:id="rId32"/>
      <p:bold r:id="rId33"/>
      <p:italic r:id="rId34"/>
    </p:embeddedFont>
    <p:embeddedFont>
      <p:font typeface="Consolas" panose="020B0609020204030204" pitchFamily="49" charset="0"/>
      <p:regular r:id="rId35"/>
      <p:bold r:id="rId36"/>
      <p:italic r:id="rId37"/>
      <p:boldItalic r:id="rId38"/>
    </p:embeddedFont>
    <p:embeddedFont>
      <p:font typeface="Open Sans Light" pitchFamily="2" charset="0"/>
      <p:regular r:id="rId39"/>
      <p:italic r:id="rId40"/>
    </p:embeddedFont>
    <p:embeddedFont>
      <p:font typeface="Space Grotesk" pitchFamily="2" charset="77"/>
      <p:regular r:id="rId41"/>
      <p:bold r:id="rId42"/>
    </p:embeddedFont>
    <p:embeddedFont>
      <p:font typeface="Space Grotesk Medium" pitchFamily="2" charset="77"/>
      <p:regular r:id="rId4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READ ME" id="{F9D0672A-D7AE-1847-94BE-C0722C136B38}">
          <p14:sldIdLst/>
        </p14:section>
        <p14:section name="Light Mode" id="{FBAC04BA-B92C-FC47-972C-B1B4268589A5}">
          <p14:sldIdLst>
            <p14:sldId id="292"/>
            <p14:sldId id="300"/>
            <p14:sldId id="301"/>
            <p14:sldId id="302"/>
            <p14:sldId id="303"/>
            <p14:sldId id="305"/>
            <p14:sldId id="304"/>
            <p14:sldId id="306"/>
            <p14:sldId id="307"/>
            <p14:sldId id="308"/>
            <p14:sldId id="278"/>
            <p14:sldId id="309"/>
            <p14:sldId id="310"/>
            <p14:sldId id="311"/>
            <p14:sldId id="312"/>
            <p14:sldId id="313"/>
            <p14:sldId id="314"/>
            <p14:sldId id="315"/>
            <p14:sldId id="316"/>
            <p14:sldId id="317"/>
            <p14:sldId id="318"/>
            <p14:sldId id="320"/>
            <p14:sldId id="319"/>
            <p14:sldId id="321"/>
            <p14:sldId id="29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0C0"/>
    <a:srgbClr val="502BD3"/>
    <a:srgbClr val="8661C5"/>
    <a:srgbClr val="ED35D1"/>
    <a:srgbClr val="A073F8"/>
    <a:srgbClr val="D431BC"/>
    <a:srgbClr val="9169E2"/>
    <a:srgbClr val="8F2FFF"/>
    <a:srgbClr val="E500B8"/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08FA123-F9FD-774A-B9AC-A0AC46D49B56}" v="45" dt="2023-12-08T02:28:53.48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811" autoAdjust="0"/>
    <p:restoredTop sz="96110"/>
  </p:normalViewPr>
  <p:slideViewPr>
    <p:cSldViewPr snapToGrid="0">
      <p:cViewPr varScale="1">
        <p:scale>
          <a:sx n="105" d="100"/>
          <a:sy n="105" d="100"/>
        </p:scale>
        <p:origin x="200" y="4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2.fntdata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42" Type="http://schemas.openxmlformats.org/officeDocument/2006/relationships/font" Target="fonts/font15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2.fntdata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font" Target="fonts/font13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49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font" Target="fonts/font16.fntdata"/><Relationship Id="rId48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ustin Yoo" userId="72290f8e-9d14-4509-9bdc-6837d2b9e6e4" providerId="ADAL" clId="{908FA123-F9FD-774A-B9AC-A0AC46D49B56}"/>
    <pc:docChg chg="custSel addSld delSld modSld modMainMaster modSection">
      <pc:chgData name="Justin Yoo" userId="72290f8e-9d14-4509-9bdc-6837d2b9e6e4" providerId="ADAL" clId="{908FA123-F9FD-774A-B9AC-A0AC46D49B56}" dt="2023-12-08T02:29:24.357" v="893" actId="2696"/>
      <pc:docMkLst>
        <pc:docMk/>
      </pc:docMkLst>
      <pc:sldChg chg="del modTransition">
        <pc:chgData name="Justin Yoo" userId="72290f8e-9d14-4509-9bdc-6837d2b9e6e4" providerId="ADAL" clId="{908FA123-F9FD-774A-B9AC-A0AC46D49B56}" dt="2023-12-08T02:27:26.318" v="855" actId="2696"/>
        <pc:sldMkLst>
          <pc:docMk/>
          <pc:sldMk cId="3351983227" sldId="258"/>
        </pc:sldMkLst>
      </pc:sldChg>
      <pc:sldChg chg="del modTransition">
        <pc:chgData name="Justin Yoo" userId="72290f8e-9d14-4509-9bdc-6837d2b9e6e4" providerId="ADAL" clId="{908FA123-F9FD-774A-B9AC-A0AC46D49B56}" dt="2023-12-08T02:27:26.318" v="855" actId="2696"/>
        <pc:sldMkLst>
          <pc:docMk/>
          <pc:sldMk cId="1561872712" sldId="259"/>
        </pc:sldMkLst>
      </pc:sldChg>
      <pc:sldChg chg="delSp modSp del mod modTransition modClrScheme chgLayout">
        <pc:chgData name="Justin Yoo" userId="72290f8e-9d14-4509-9bdc-6837d2b9e6e4" providerId="ADAL" clId="{908FA123-F9FD-774A-B9AC-A0AC46D49B56}" dt="2023-12-08T02:27:26.318" v="855" actId="2696"/>
        <pc:sldMkLst>
          <pc:docMk/>
          <pc:sldMk cId="1108877457" sldId="260"/>
        </pc:sldMkLst>
        <pc:spChg chg="mod ord">
          <ac:chgData name="Justin Yoo" userId="72290f8e-9d14-4509-9bdc-6837d2b9e6e4" providerId="ADAL" clId="{908FA123-F9FD-774A-B9AC-A0AC46D49B56}" dt="2023-12-08T02:16:18.316" v="231" actId="700"/>
          <ac:spMkLst>
            <pc:docMk/>
            <pc:sldMk cId="1108877457" sldId="260"/>
            <ac:spMk id="2" creationId="{5B5BBB90-B9FF-ED4A-9587-76C518C2BC9E}"/>
          </ac:spMkLst>
        </pc:spChg>
        <pc:spChg chg="del">
          <ac:chgData name="Justin Yoo" userId="72290f8e-9d14-4509-9bdc-6837d2b9e6e4" providerId="ADAL" clId="{908FA123-F9FD-774A-B9AC-A0AC46D49B56}" dt="2023-12-08T02:16:18.316" v="231" actId="700"/>
          <ac:spMkLst>
            <pc:docMk/>
            <pc:sldMk cId="1108877457" sldId="260"/>
            <ac:spMk id="5" creationId="{8C39278E-FE3D-1D1D-C0A7-8923432FEB77}"/>
          </ac:spMkLst>
        </pc:spChg>
      </pc:sldChg>
      <pc:sldChg chg="del modTransition">
        <pc:chgData name="Justin Yoo" userId="72290f8e-9d14-4509-9bdc-6837d2b9e6e4" providerId="ADAL" clId="{908FA123-F9FD-774A-B9AC-A0AC46D49B56}" dt="2023-12-08T02:27:26.318" v="855" actId="2696"/>
        <pc:sldMkLst>
          <pc:docMk/>
          <pc:sldMk cId="2668488753" sldId="261"/>
        </pc:sldMkLst>
      </pc:sldChg>
      <pc:sldChg chg="modSp add mod">
        <pc:chgData name="Justin Yoo" userId="72290f8e-9d14-4509-9bdc-6837d2b9e6e4" providerId="ADAL" clId="{908FA123-F9FD-774A-B9AC-A0AC46D49B56}" dt="2023-12-08T02:13:11.036" v="189" actId="207"/>
        <pc:sldMkLst>
          <pc:docMk/>
          <pc:sldMk cId="4261913090" sldId="278"/>
        </pc:sldMkLst>
        <pc:spChg chg="mod">
          <ac:chgData name="Justin Yoo" userId="72290f8e-9d14-4509-9bdc-6837d2b9e6e4" providerId="ADAL" clId="{908FA123-F9FD-774A-B9AC-A0AC46D49B56}" dt="2023-12-08T02:13:11.036" v="189" actId="207"/>
          <ac:spMkLst>
            <pc:docMk/>
            <pc:sldMk cId="4261913090" sldId="278"/>
            <ac:spMk id="3" creationId="{1173774A-9591-2620-943B-670DE8727152}"/>
          </ac:spMkLst>
        </pc:spChg>
      </pc:sldChg>
      <pc:sldChg chg="modSp del mod modTransition modShow">
        <pc:chgData name="Justin Yoo" userId="72290f8e-9d14-4509-9bdc-6837d2b9e6e4" providerId="ADAL" clId="{908FA123-F9FD-774A-B9AC-A0AC46D49B56}" dt="2023-12-08T02:29:24.357" v="893" actId="2696"/>
        <pc:sldMkLst>
          <pc:docMk/>
          <pc:sldMk cId="3127784773" sldId="280"/>
        </pc:sldMkLst>
        <pc:spChg chg="mod">
          <ac:chgData name="Justin Yoo" userId="72290f8e-9d14-4509-9bdc-6837d2b9e6e4" providerId="ADAL" clId="{908FA123-F9FD-774A-B9AC-A0AC46D49B56}" dt="2023-12-08T01:56:56.715" v="14" actId="20577"/>
          <ac:spMkLst>
            <pc:docMk/>
            <pc:sldMk cId="3127784773" sldId="280"/>
            <ac:spMk id="2" creationId="{2BBC5279-2990-3421-1E16-3202EAD8691E}"/>
          </ac:spMkLst>
        </pc:spChg>
      </pc:sldChg>
      <pc:sldChg chg="del modTransition">
        <pc:chgData name="Justin Yoo" userId="72290f8e-9d14-4509-9bdc-6837d2b9e6e4" providerId="ADAL" clId="{908FA123-F9FD-774A-B9AC-A0AC46D49B56}" dt="2023-12-08T02:27:26.318" v="855" actId="2696"/>
        <pc:sldMkLst>
          <pc:docMk/>
          <pc:sldMk cId="2018455175" sldId="281"/>
        </pc:sldMkLst>
      </pc:sldChg>
      <pc:sldChg chg="del modTransition">
        <pc:chgData name="Justin Yoo" userId="72290f8e-9d14-4509-9bdc-6837d2b9e6e4" providerId="ADAL" clId="{908FA123-F9FD-774A-B9AC-A0AC46D49B56}" dt="2023-12-08T02:27:26.318" v="855" actId="2696"/>
        <pc:sldMkLst>
          <pc:docMk/>
          <pc:sldMk cId="121869812" sldId="289"/>
        </pc:sldMkLst>
      </pc:sldChg>
      <pc:sldChg chg="modSp mod modTransition">
        <pc:chgData name="Justin Yoo" userId="72290f8e-9d14-4509-9bdc-6837d2b9e6e4" providerId="ADAL" clId="{908FA123-F9FD-774A-B9AC-A0AC46D49B56}" dt="2023-12-08T02:10:19.716" v="179"/>
        <pc:sldMkLst>
          <pc:docMk/>
          <pc:sldMk cId="1023071940" sldId="292"/>
        </pc:sldMkLst>
        <pc:spChg chg="mod">
          <ac:chgData name="Justin Yoo" userId="72290f8e-9d14-4509-9bdc-6837d2b9e6e4" providerId="ADAL" clId="{908FA123-F9FD-774A-B9AC-A0AC46D49B56}" dt="2023-12-08T01:58:59.521" v="29" actId="20577"/>
          <ac:spMkLst>
            <pc:docMk/>
            <pc:sldMk cId="1023071940" sldId="292"/>
            <ac:spMk id="2" creationId="{C9F34F8B-358E-6FC4-1367-43EDECF8FC0E}"/>
          </ac:spMkLst>
        </pc:spChg>
      </pc:sldChg>
      <pc:sldChg chg="del modTransition">
        <pc:chgData name="Justin Yoo" userId="72290f8e-9d14-4509-9bdc-6837d2b9e6e4" providerId="ADAL" clId="{908FA123-F9FD-774A-B9AC-A0AC46D49B56}" dt="2023-12-08T02:29:24.357" v="893" actId="2696"/>
        <pc:sldMkLst>
          <pc:docMk/>
          <pc:sldMk cId="2197797364" sldId="295"/>
        </pc:sldMkLst>
      </pc:sldChg>
      <pc:sldChg chg="del mod modTransition modShow">
        <pc:chgData name="Justin Yoo" userId="72290f8e-9d14-4509-9bdc-6837d2b9e6e4" providerId="ADAL" clId="{908FA123-F9FD-774A-B9AC-A0AC46D49B56}" dt="2023-12-08T02:29:24.357" v="893" actId="2696"/>
        <pc:sldMkLst>
          <pc:docMk/>
          <pc:sldMk cId="2919931578" sldId="296"/>
        </pc:sldMkLst>
      </pc:sldChg>
      <pc:sldChg chg="del mod modTransition modShow">
        <pc:chgData name="Justin Yoo" userId="72290f8e-9d14-4509-9bdc-6837d2b9e6e4" providerId="ADAL" clId="{908FA123-F9FD-774A-B9AC-A0AC46D49B56}" dt="2023-12-08T02:29:24.357" v="893" actId="2696"/>
        <pc:sldMkLst>
          <pc:docMk/>
          <pc:sldMk cId="3226443285" sldId="297"/>
        </pc:sldMkLst>
      </pc:sldChg>
      <pc:sldChg chg="del modTransition">
        <pc:chgData name="Justin Yoo" userId="72290f8e-9d14-4509-9bdc-6837d2b9e6e4" providerId="ADAL" clId="{908FA123-F9FD-774A-B9AC-A0AC46D49B56}" dt="2023-12-08T02:27:26.318" v="855" actId="2696"/>
        <pc:sldMkLst>
          <pc:docMk/>
          <pc:sldMk cId="1794320312" sldId="298"/>
        </pc:sldMkLst>
      </pc:sldChg>
      <pc:sldChg chg="modSp mod modTransition">
        <pc:chgData name="Justin Yoo" userId="72290f8e-9d14-4509-9bdc-6837d2b9e6e4" providerId="ADAL" clId="{908FA123-F9FD-774A-B9AC-A0AC46D49B56}" dt="2023-12-08T02:29:02.711" v="892" actId="12788"/>
        <pc:sldMkLst>
          <pc:docMk/>
          <pc:sldMk cId="1767585408" sldId="299"/>
        </pc:sldMkLst>
        <pc:spChg chg="mod">
          <ac:chgData name="Justin Yoo" userId="72290f8e-9d14-4509-9bdc-6837d2b9e6e4" providerId="ADAL" clId="{908FA123-F9FD-774A-B9AC-A0AC46D49B56}" dt="2023-12-08T02:27:40.503" v="875" actId="242"/>
          <ac:spMkLst>
            <pc:docMk/>
            <pc:sldMk cId="1767585408" sldId="299"/>
            <ac:spMk id="4" creationId="{124E69F3-9071-D873-3526-EDE18B33DB02}"/>
          </ac:spMkLst>
        </pc:spChg>
        <pc:spChg chg="mod">
          <ac:chgData name="Justin Yoo" userId="72290f8e-9d14-4509-9bdc-6837d2b9e6e4" providerId="ADAL" clId="{908FA123-F9FD-774A-B9AC-A0AC46D49B56}" dt="2023-12-08T02:29:02.711" v="892" actId="12788"/>
          <ac:spMkLst>
            <pc:docMk/>
            <pc:sldMk cId="1767585408" sldId="299"/>
            <ac:spMk id="5" creationId="{D8C06A88-37EE-409B-3935-3F6C4FE1C198}"/>
          </ac:spMkLst>
        </pc:spChg>
      </pc:sldChg>
      <pc:sldChg chg="addSp delSp modSp new mod modTransition modClrScheme modAnim chgLayout">
        <pc:chgData name="Justin Yoo" userId="72290f8e-9d14-4509-9bdc-6837d2b9e6e4" providerId="ADAL" clId="{908FA123-F9FD-774A-B9AC-A0AC46D49B56}" dt="2023-12-08T02:10:19.716" v="179"/>
        <pc:sldMkLst>
          <pc:docMk/>
          <pc:sldMk cId="195940813" sldId="300"/>
        </pc:sldMkLst>
        <pc:spChg chg="del mod ord">
          <ac:chgData name="Justin Yoo" userId="72290f8e-9d14-4509-9bdc-6837d2b9e6e4" providerId="ADAL" clId="{908FA123-F9FD-774A-B9AC-A0AC46D49B56}" dt="2023-12-08T01:59:40.426" v="34" actId="700"/>
          <ac:spMkLst>
            <pc:docMk/>
            <pc:sldMk cId="195940813" sldId="300"/>
            <ac:spMk id="2" creationId="{D9E2122F-552A-18CF-3900-6B529C6E69CC}"/>
          </ac:spMkLst>
        </pc:spChg>
        <pc:spChg chg="del">
          <ac:chgData name="Justin Yoo" userId="72290f8e-9d14-4509-9bdc-6837d2b9e6e4" providerId="ADAL" clId="{908FA123-F9FD-774A-B9AC-A0AC46D49B56}" dt="2023-12-08T01:59:40.426" v="34" actId="700"/>
          <ac:spMkLst>
            <pc:docMk/>
            <pc:sldMk cId="195940813" sldId="300"/>
            <ac:spMk id="3" creationId="{DDB5E3E5-F8AA-DE63-EF50-9ABA97822872}"/>
          </ac:spMkLst>
        </pc:spChg>
        <pc:spChg chg="add mod ord">
          <ac:chgData name="Justin Yoo" userId="72290f8e-9d14-4509-9bdc-6837d2b9e6e4" providerId="ADAL" clId="{908FA123-F9FD-774A-B9AC-A0AC46D49B56}" dt="2023-12-08T02:01:09.883" v="76" actId="20577"/>
          <ac:spMkLst>
            <pc:docMk/>
            <pc:sldMk cId="195940813" sldId="300"/>
            <ac:spMk id="4" creationId="{E00063C7-38EC-57A6-5814-34B4603E395C}"/>
          </ac:spMkLst>
        </pc:spChg>
        <pc:spChg chg="add mod">
          <ac:chgData name="Justin Yoo" userId="72290f8e-9d14-4509-9bdc-6837d2b9e6e4" providerId="ADAL" clId="{908FA123-F9FD-774A-B9AC-A0AC46D49B56}" dt="2023-12-08T02:02:00.917" v="79" actId="207"/>
          <ac:spMkLst>
            <pc:docMk/>
            <pc:sldMk cId="195940813" sldId="300"/>
            <ac:spMk id="5" creationId="{7A6092C0-DB75-E580-1061-B7B28453EE41}"/>
          </ac:spMkLst>
        </pc:spChg>
        <pc:spChg chg="add mod">
          <ac:chgData name="Justin Yoo" userId="72290f8e-9d14-4509-9bdc-6837d2b9e6e4" providerId="ADAL" clId="{908FA123-F9FD-774A-B9AC-A0AC46D49B56}" dt="2023-12-08T02:02:00.917" v="79" actId="207"/>
          <ac:spMkLst>
            <pc:docMk/>
            <pc:sldMk cId="195940813" sldId="300"/>
            <ac:spMk id="6" creationId="{18CAFCB6-1278-167F-DEC5-3732C91B3E53}"/>
          </ac:spMkLst>
        </pc:spChg>
        <pc:spChg chg="add mod">
          <ac:chgData name="Justin Yoo" userId="72290f8e-9d14-4509-9bdc-6837d2b9e6e4" providerId="ADAL" clId="{908FA123-F9FD-774A-B9AC-A0AC46D49B56}" dt="2023-12-08T02:00:12.835" v="37" actId="2711"/>
          <ac:spMkLst>
            <pc:docMk/>
            <pc:sldMk cId="195940813" sldId="300"/>
            <ac:spMk id="7" creationId="{F254DFC1-E90C-0B10-0C00-007271ADF0D9}"/>
          </ac:spMkLst>
        </pc:spChg>
        <pc:spChg chg="add mod">
          <ac:chgData name="Justin Yoo" userId="72290f8e-9d14-4509-9bdc-6837d2b9e6e4" providerId="ADAL" clId="{908FA123-F9FD-774A-B9AC-A0AC46D49B56}" dt="2023-12-08T02:00:00.671" v="36" actId="2711"/>
          <ac:spMkLst>
            <pc:docMk/>
            <pc:sldMk cId="195940813" sldId="300"/>
            <ac:spMk id="8" creationId="{06B6FC64-0A10-ED85-E6E0-647EFA93F5BB}"/>
          </ac:spMkLst>
        </pc:spChg>
        <pc:spChg chg="add mod">
          <ac:chgData name="Justin Yoo" userId="72290f8e-9d14-4509-9bdc-6837d2b9e6e4" providerId="ADAL" clId="{908FA123-F9FD-774A-B9AC-A0AC46D49B56}" dt="2023-12-08T02:00:43.742" v="40" actId="2711"/>
          <ac:spMkLst>
            <pc:docMk/>
            <pc:sldMk cId="195940813" sldId="300"/>
            <ac:spMk id="9" creationId="{DF17E164-A5F3-DF3A-CD18-06C49452C543}"/>
          </ac:spMkLst>
        </pc:spChg>
        <pc:spChg chg="add mod">
          <ac:chgData name="Justin Yoo" userId="72290f8e-9d14-4509-9bdc-6837d2b9e6e4" providerId="ADAL" clId="{908FA123-F9FD-774A-B9AC-A0AC46D49B56}" dt="2023-12-08T02:00:00.671" v="36" actId="2711"/>
          <ac:spMkLst>
            <pc:docMk/>
            <pc:sldMk cId="195940813" sldId="300"/>
            <ac:spMk id="10" creationId="{2F2ADBDE-0AF7-B300-2C7A-D94B85258184}"/>
          </ac:spMkLst>
        </pc:spChg>
        <pc:spChg chg="add mod">
          <ac:chgData name="Justin Yoo" userId="72290f8e-9d14-4509-9bdc-6837d2b9e6e4" providerId="ADAL" clId="{908FA123-F9FD-774A-B9AC-A0AC46D49B56}" dt="2023-12-08T02:00:00.671" v="36" actId="2711"/>
          <ac:spMkLst>
            <pc:docMk/>
            <pc:sldMk cId="195940813" sldId="300"/>
            <ac:spMk id="11" creationId="{57FC1F39-4CCA-DDDF-BA32-7D5C6ACF7898}"/>
          </ac:spMkLst>
        </pc:spChg>
      </pc:sldChg>
      <pc:sldChg chg="addSp delSp modSp new mod modTransition modClrScheme chgLayout">
        <pc:chgData name="Justin Yoo" userId="72290f8e-9d14-4509-9bdc-6837d2b9e6e4" providerId="ADAL" clId="{908FA123-F9FD-774A-B9AC-A0AC46D49B56}" dt="2023-12-08T02:10:19.716" v="179"/>
        <pc:sldMkLst>
          <pc:docMk/>
          <pc:sldMk cId="364974035" sldId="301"/>
        </pc:sldMkLst>
        <pc:spChg chg="del">
          <ac:chgData name="Justin Yoo" userId="72290f8e-9d14-4509-9bdc-6837d2b9e6e4" providerId="ADAL" clId="{908FA123-F9FD-774A-B9AC-A0AC46D49B56}" dt="2023-12-08T02:03:11.316" v="82" actId="700"/>
          <ac:spMkLst>
            <pc:docMk/>
            <pc:sldMk cId="364974035" sldId="301"/>
            <ac:spMk id="2" creationId="{8E3841B5-C945-FDFB-FDEC-41BCD49632D7}"/>
          </ac:spMkLst>
        </pc:spChg>
        <pc:spChg chg="add mod">
          <ac:chgData name="Justin Yoo" userId="72290f8e-9d14-4509-9bdc-6837d2b9e6e4" providerId="ADAL" clId="{908FA123-F9FD-774A-B9AC-A0AC46D49B56}" dt="2023-12-08T02:03:22.869" v="83" actId="2711"/>
          <ac:spMkLst>
            <pc:docMk/>
            <pc:sldMk cId="364974035" sldId="301"/>
            <ac:spMk id="3" creationId="{3AF75D2D-52AD-5101-D17D-30CFE779D0B9}"/>
          </ac:spMkLst>
        </pc:spChg>
      </pc:sldChg>
      <pc:sldChg chg="addSp modSp add mod modTransition">
        <pc:chgData name="Justin Yoo" userId="72290f8e-9d14-4509-9bdc-6837d2b9e6e4" providerId="ADAL" clId="{908FA123-F9FD-774A-B9AC-A0AC46D49B56}" dt="2023-12-08T02:10:19.716" v="179"/>
        <pc:sldMkLst>
          <pc:docMk/>
          <pc:sldMk cId="1469513780" sldId="302"/>
        </pc:sldMkLst>
        <pc:spChg chg="add mod">
          <ac:chgData name="Justin Yoo" userId="72290f8e-9d14-4509-9bdc-6837d2b9e6e4" providerId="ADAL" clId="{908FA123-F9FD-774A-B9AC-A0AC46D49B56}" dt="2023-12-08T02:03:46.603" v="86" actId="2711"/>
          <ac:spMkLst>
            <pc:docMk/>
            <pc:sldMk cId="1469513780" sldId="302"/>
            <ac:spMk id="2" creationId="{23FCCF4F-F4DD-77DA-DC6A-5F9CA23E2B8C}"/>
          </ac:spMkLst>
        </pc:spChg>
      </pc:sldChg>
      <pc:sldChg chg="addSp modSp new mod modTransition modAnim">
        <pc:chgData name="Justin Yoo" userId="72290f8e-9d14-4509-9bdc-6837d2b9e6e4" providerId="ADAL" clId="{908FA123-F9FD-774A-B9AC-A0AC46D49B56}" dt="2023-12-08T02:16:46.626" v="234" actId="14100"/>
        <pc:sldMkLst>
          <pc:docMk/>
          <pc:sldMk cId="940491796" sldId="303"/>
        </pc:sldMkLst>
        <pc:spChg chg="add mod">
          <ac:chgData name="Justin Yoo" userId="72290f8e-9d14-4509-9bdc-6837d2b9e6e4" providerId="ADAL" clId="{908FA123-F9FD-774A-B9AC-A0AC46D49B56}" dt="2023-12-08T02:16:46.626" v="234" actId="14100"/>
          <ac:spMkLst>
            <pc:docMk/>
            <pc:sldMk cId="940491796" sldId="303"/>
            <ac:spMk id="2" creationId="{147A5E82-2212-AA3E-73F3-BA9620A134CD}"/>
          </ac:spMkLst>
        </pc:spChg>
      </pc:sldChg>
      <pc:sldChg chg="addSp modSp new mod modTransition">
        <pc:chgData name="Justin Yoo" userId="72290f8e-9d14-4509-9bdc-6837d2b9e6e4" providerId="ADAL" clId="{908FA123-F9FD-774A-B9AC-A0AC46D49B56}" dt="2023-12-08T02:17:12.195" v="241" actId="12789"/>
        <pc:sldMkLst>
          <pc:docMk/>
          <pc:sldMk cId="2743433595" sldId="304"/>
        </pc:sldMkLst>
        <pc:spChg chg="add mod">
          <ac:chgData name="Justin Yoo" userId="72290f8e-9d14-4509-9bdc-6837d2b9e6e4" providerId="ADAL" clId="{908FA123-F9FD-774A-B9AC-A0AC46D49B56}" dt="2023-12-08T02:17:12.195" v="241" actId="12789"/>
          <ac:spMkLst>
            <pc:docMk/>
            <pc:sldMk cId="2743433595" sldId="304"/>
            <ac:spMk id="2" creationId="{F2DC4695-0D6E-3790-B7C4-694DB98866B8}"/>
          </ac:spMkLst>
        </pc:spChg>
      </pc:sldChg>
      <pc:sldChg chg="addSp modSp add mod modTransition modAnim">
        <pc:chgData name="Justin Yoo" userId="72290f8e-9d14-4509-9bdc-6837d2b9e6e4" providerId="ADAL" clId="{908FA123-F9FD-774A-B9AC-A0AC46D49B56}" dt="2023-12-08T02:16:53.658" v="237" actId="14100"/>
        <pc:sldMkLst>
          <pc:docMk/>
          <pc:sldMk cId="3047077744" sldId="305"/>
        </pc:sldMkLst>
        <pc:spChg chg="mod">
          <ac:chgData name="Justin Yoo" userId="72290f8e-9d14-4509-9bdc-6837d2b9e6e4" providerId="ADAL" clId="{908FA123-F9FD-774A-B9AC-A0AC46D49B56}" dt="2023-12-08T02:16:53.658" v="237" actId="14100"/>
          <ac:spMkLst>
            <pc:docMk/>
            <pc:sldMk cId="3047077744" sldId="305"/>
            <ac:spMk id="2" creationId="{3141FDDB-7E3C-00C8-2997-05A059705AEE}"/>
          </ac:spMkLst>
        </pc:spChg>
        <pc:spChg chg="add mod">
          <ac:chgData name="Justin Yoo" userId="72290f8e-9d14-4509-9bdc-6837d2b9e6e4" providerId="ADAL" clId="{908FA123-F9FD-774A-B9AC-A0AC46D49B56}" dt="2023-12-08T02:05:20.663" v="96" actId="2711"/>
          <ac:spMkLst>
            <pc:docMk/>
            <pc:sldMk cId="3047077744" sldId="305"/>
            <ac:spMk id="3" creationId="{4F89763B-02EE-BB5B-8C55-1A766B25B733}"/>
          </ac:spMkLst>
        </pc:spChg>
      </pc:sldChg>
      <pc:sldChg chg="addSp modSp new mod modTransition modClrScheme modAnim chgLayout">
        <pc:chgData name="Justin Yoo" userId="72290f8e-9d14-4509-9bdc-6837d2b9e6e4" providerId="ADAL" clId="{908FA123-F9FD-774A-B9AC-A0AC46D49B56}" dt="2023-12-08T02:10:19.716" v="179"/>
        <pc:sldMkLst>
          <pc:docMk/>
          <pc:sldMk cId="2080635311" sldId="306"/>
        </pc:sldMkLst>
        <pc:spChg chg="add mod">
          <ac:chgData name="Justin Yoo" userId="72290f8e-9d14-4509-9bdc-6837d2b9e6e4" providerId="ADAL" clId="{908FA123-F9FD-774A-B9AC-A0AC46D49B56}" dt="2023-12-08T02:08:02.987" v="156" actId="20577"/>
          <ac:spMkLst>
            <pc:docMk/>
            <pc:sldMk cId="2080635311" sldId="306"/>
            <ac:spMk id="2" creationId="{DA0342D6-8463-A8C5-A79F-4DBB654B9831}"/>
          </ac:spMkLst>
        </pc:spChg>
        <pc:spChg chg="add mod">
          <ac:chgData name="Justin Yoo" userId="72290f8e-9d14-4509-9bdc-6837d2b9e6e4" providerId="ADAL" clId="{908FA123-F9FD-774A-B9AC-A0AC46D49B56}" dt="2023-12-08T02:06:51.432" v="106" actId="2711"/>
          <ac:spMkLst>
            <pc:docMk/>
            <pc:sldMk cId="2080635311" sldId="306"/>
            <ac:spMk id="3" creationId="{E6E28FD4-F857-F9DB-3A56-EF96BBFC2170}"/>
          </ac:spMkLst>
        </pc:spChg>
        <pc:spChg chg="add mod">
          <ac:chgData name="Justin Yoo" userId="72290f8e-9d14-4509-9bdc-6837d2b9e6e4" providerId="ADAL" clId="{908FA123-F9FD-774A-B9AC-A0AC46D49B56}" dt="2023-12-08T02:07:26.565" v="109" actId="207"/>
          <ac:spMkLst>
            <pc:docMk/>
            <pc:sldMk cId="2080635311" sldId="306"/>
            <ac:spMk id="4" creationId="{1C6F34FC-9FC4-5DD3-7361-069619221DDC}"/>
          </ac:spMkLst>
        </pc:spChg>
        <pc:spChg chg="add mod">
          <ac:chgData name="Justin Yoo" userId="72290f8e-9d14-4509-9bdc-6837d2b9e6e4" providerId="ADAL" clId="{908FA123-F9FD-774A-B9AC-A0AC46D49B56}" dt="2023-12-08T02:07:34.910" v="110" actId="207"/>
          <ac:spMkLst>
            <pc:docMk/>
            <pc:sldMk cId="2080635311" sldId="306"/>
            <ac:spMk id="5" creationId="{6731FF09-D03F-8BBF-B4B9-EB5EF2C650CD}"/>
          </ac:spMkLst>
        </pc:spChg>
      </pc:sldChg>
      <pc:sldChg chg="addSp modSp new mod modTransition modClrScheme chgLayout">
        <pc:chgData name="Justin Yoo" userId="72290f8e-9d14-4509-9bdc-6837d2b9e6e4" providerId="ADAL" clId="{908FA123-F9FD-774A-B9AC-A0AC46D49B56}" dt="2023-12-08T02:10:19.716" v="179"/>
        <pc:sldMkLst>
          <pc:docMk/>
          <pc:sldMk cId="598341956" sldId="307"/>
        </pc:sldMkLst>
        <pc:spChg chg="add mod">
          <ac:chgData name="Justin Yoo" userId="72290f8e-9d14-4509-9bdc-6837d2b9e6e4" providerId="ADAL" clId="{908FA123-F9FD-774A-B9AC-A0AC46D49B56}" dt="2023-12-08T02:08:59.447" v="173" actId="20577"/>
          <ac:spMkLst>
            <pc:docMk/>
            <pc:sldMk cId="598341956" sldId="307"/>
            <ac:spMk id="2" creationId="{5F37A94D-08DA-5FF5-F2A0-2D1B0CD917FF}"/>
          </ac:spMkLst>
        </pc:spChg>
        <pc:spChg chg="add mod">
          <ac:chgData name="Justin Yoo" userId="72290f8e-9d14-4509-9bdc-6837d2b9e6e4" providerId="ADAL" clId="{908FA123-F9FD-774A-B9AC-A0AC46D49B56}" dt="2023-12-08T02:09:25.353" v="175" actId="14100"/>
          <ac:spMkLst>
            <pc:docMk/>
            <pc:sldMk cId="598341956" sldId="307"/>
            <ac:spMk id="3" creationId="{200521F5-72EE-447D-5BCF-0DADEACFF4E0}"/>
          </ac:spMkLst>
        </pc:spChg>
      </pc:sldChg>
      <pc:sldChg chg="modSp add mod modTransition">
        <pc:chgData name="Justin Yoo" userId="72290f8e-9d14-4509-9bdc-6837d2b9e6e4" providerId="ADAL" clId="{908FA123-F9FD-774A-B9AC-A0AC46D49B56}" dt="2023-12-08T02:10:19.716" v="179"/>
        <pc:sldMkLst>
          <pc:docMk/>
          <pc:sldMk cId="2695827096" sldId="308"/>
        </pc:sldMkLst>
        <pc:spChg chg="mod">
          <ac:chgData name="Justin Yoo" userId="72290f8e-9d14-4509-9bdc-6837d2b9e6e4" providerId="ADAL" clId="{908FA123-F9FD-774A-B9AC-A0AC46D49B56}" dt="2023-12-08T02:10:00.633" v="178" actId="207"/>
          <ac:spMkLst>
            <pc:docMk/>
            <pc:sldMk cId="2695827096" sldId="308"/>
            <ac:spMk id="3" creationId="{43926912-6F82-D838-72A6-97FA55614ABF}"/>
          </ac:spMkLst>
        </pc:spChg>
      </pc:sldChg>
      <pc:sldChg chg="modSp add mod">
        <pc:chgData name="Justin Yoo" userId="72290f8e-9d14-4509-9bdc-6837d2b9e6e4" providerId="ADAL" clId="{908FA123-F9FD-774A-B9AC-A0AC46D49B56}" dt="2023-12-08T02:13:36.473" v="192" actId="207"/>
        <pc:sldMkLst>
          <pc:docMk/>
          <pc:sldMk cId="1133220435" sldId="309"/>
        </pc:sldMkLst>
        <pc:spChg chg="mod">
          <ac:chgData name="Justin Yoo" userId="72290f8e-9d14-4509-9bdc-6837d2b9e6e4" providerId="ADAL" clId="{908FA123-F9FD-774A-B9AC-A0AC46D49B56}" dt="2023-12-08T02:13:36.473" v="192" actId="207"/>
          <ac:spMkLst>
            <pc:docMk/>
            <pc:sldMk cId="1133220435" sldId="309"/>
            <ac:spMk id="3" creationId="{4BEF6C4B-C9D6-39D9-700A-EBB30BF84875}"/>
          </ac:spMkLst>
        </pc:spChg>
      </pc:sldChg>
      <pc:sldChg chg="new del">
        <pc:chgData name="Justin Yoo" userId="72290f8e-9d14-4509-9bdc-6837d2b9e6e4" providerId="ADAL" clId="{908FA123-F9FD-774A-B9AC-A0AC46D49B56}" dt="2023-12-08T02:12:43.649" v="185" actId="2696"/>
        <pc:sldMkLst>
          <pc:docMk/>
          <pc:sldMk cId="3350305083" sldId="309"/>
        </pc:sldMkLst>
      </pc:sldChg>
      <pc:sldChg chg="modSp add mod">
        <pc:chgData name="Justin Yoo" userId="72290f8e-9d14-4509-9bdc-6837d2b9e6e4" providerId="ADAL" clId="{908FA123-F9FD-774A-B9AC-A0AC46D49B56}" dt="2023-12-08T02:14:25.389" v="193" actId="207"/>
        <pc:sldMkLst>
          <pc:docMk/>
          <pc:sldMk cId="1171860174" sldId="310"/>
        </pc:sldMkLst>
        <pc:spChg chg="mod">
          <ac:chgData name="Justin Yoo" userId="72290f8e-9d14-4509-9bdc-6837d2b9e6e4" providerId="ADAL" clId="{908FA123-F9FD-774A-B9AC-A0AC46D49B56}" dt="2023-12-08T02:14:25.389" v="193" actId="207"/>
          <ac:spMkLst>
            <pc:docMk/>
            <pc:sldMk cId="1171860174" sldId="310"/>
            <ac:spMk id="3" creationId="{04A47059-D65C-EF5B-B9D2-ED71BD3B41D9}"/>
          </ac:spMkLst>
        </pc:spChg>
      </pc:sldChg>
      <pc:sldChg chg="addSp modSp new mod">
        <pc:chgData name="Justin Yoo" userId="72290f8e-9d14-4509-9bdc-6837d2b9e6e4" providerId="ADAL" clId="{908FA123-F9FD-774A-B9AC-A0AC46D49B56}" dt="2023-12-08T02:15:16.695" v="228" actId="2711"/>
        <pc:sldMkLst>
          <pc:docMk/>
          <pc:sldMk cId="91238663" sldId="311"/>
        </pc:sldMkLst>
        <pc:spChg chg="mod">
          <ac:chgData name="Justin Yoo" userId="72290f8e-9d14-4509-9bdc-6837d2b9e6e4" providerId="ADAL" clId="{908FA123-F9FD-774A-B9AC-A0AC46D49B56}" dt="2023-12-08T02:15:00.684" v="225" actId="20577"/>
          <ac:spMkLst>
            <pc:docMk/>
            <pc:sldMk cId="91238663" sldId="311"/>
            <ac:spMk id="2" creationId="{E418C254-ED93-954C-4EAE-EBE2E0B8ED4D}"/>
          </ac:spMkLst>
        </pc:spChg>
        <pc:spChg chg="add mod">
          <ac:chgData name="Justin Yoo" userId="72290f8e-9d14-4509-9bdc-6837d2b9e6e4" providerId="ADAL" clId="{908FA123-F9FD-774A-B9AC-A0AC46D49B56}" dt="2023-12-08T02:15:16.695" v="228" actId="2711"/>
          <ac:spMkLst>
            <pc:docMk/>
            <pc:sldMk cId="91238663" sldId="311"/>
            <ac:spMk id="3" creationId="{0AC7FF1A-D09A-66D6-65F9-54A1314ACBCB}"/>
          </ac:spMkLst>
        </pc:spChg>
      </pc:sldChg>
      <pc:sldChg chg="modSp add mod">
        <pc:chgData name="Justin Yoo" userId="72290f8e-9d14-4509-9bdc-6837d2b9e6e4" providerId="ADAL" clId="{908FA123-F9FD-774A-B9AC-A0AC46D49B56}" dt="2023-12-08T02:15:31.393" v="230" actId="207"/>
        <pc:sldMkLst>
          <pc:docMk/>
          <pc:sldMk cId="3274987439" sldId="312"/>
        </pc:sldMkLst>
        <pc:spChg chg="mod">
          <ac:chgData name="Justin Yoo" userId="72290f8e-9d14-4509-9bdc-6837d2b9e6e4" providerId="ADAL" clId="{908FA123-F9FD-774A-B9AC-A0AC46D49B56}" dt="2023-12-08T02:15:31.393" v="230" actId="207"/>
          <ac:spMkLst>
            <pc:docMk/>
            <pc:sldMk cId="3274987439" sldId="312"/>
            <ac:spMk id="3" creationId="{EEF55FB6-95FF-6E28-E781-63C5182C2A7E}"/>
          </ac:spMkLst>
        </pc:spChg>
      </pc:sldChg>
      <pc:sldChg chg="modSp add mod">
        <pc:chgData name="Justin Yoo" userId="72290f8e-9d14-4509-9bdc-6837d2b9e6e4" providerId="ADAL" clId="{908FA123-F9FD-774A-B9AC-A0AC46D49B56}" dt="2023-12-08T02:20:58.390" v="542" actId="20577"/>
        <pc:sldMkLst>
          <pc:docMk/>
          <pc:sldMk cId="857144623" sldId="313"/>
        </pc:sldMkLst>
        <pc:spChg chg="mod">
          <ac:chgData name="Justin Yoo" userId="72290f8e-9d14-4509-9bdc-6837d2b9e6e4" providerId="ADAL" clId="{908FA123-F9FD-774A-B9AC-A0AC46D49B56}" dt="2023-12-08T02:18:34.621" v="271" actId="20577"/>
          <ac:spMkLst>
            <pc:docMk/>
            <pc:sldMk cId="857144623" sldId="313"/>
            <ac:spMk id="2" creationId="{5A73DA1C-EF25-0544-EA8B-D0A17C45998A}"/>
          </ac:spMkLst>
        </pc:spChg>
        <pc:spChg chg="mod">
          <ac:chgData name="Justin Yoo" userId="72290f8e-9d14-4509-9bdc-6837d2b9e6e4" providerId="ADAL" clId="{908FA123-F9FD-774A-B9AC-A0AC46D49B56}" dt="2023-12-08T02:20:58.390" v="542" actId="20577"/>
          <ac:spMkLst>
            <pc:docMk/>
            <pc:sldMk cId="857144623" sldId="313"/>
            <ac:spMk id="3" creationId="{993845FD-5777-790F-7C30-8A2DCDF7D7D0}"/>
          </ac:spMkLst>
        </pc:spChg>
      </pc:sldChg>
      <pc:sldChg chg="modSp add mod">
        <pc:chgData name="Justin Yoo" userId="72290f8e-9d14-4509-9bdc-6837d2b9e6e4" providerId="ADAL" clId="{908FA123-F9FD-774A-B9AC-A0AC46D49B56}" dt="2023-12-08T02:21:29.334" v="552" actId="207"/>
        <pc:sldMkLst>
          <pc:docMk/>
          <pc:sldMk cId="3364684605" sldId="314"/>
        </pc:sldMkLst>
        <pc:spChg chg="mod">
          <ac:chgData name="Justin Yoo" userId="72290f8e-9d14-4509-9bdc-6837d2b9e6e4" providerId="ADAL" clId="{908FA123-F9FD-774A-B9AC-A0AC46D49B56}" dt="2023-12-08T02:21:29.334" v="552" actId="207"/>
          <ac:spMkLst>
            <pc:docMk/>
            <pc:sldMk cId="3364684605" sldId="314"/>
            <ac:spMk id="3" creationId="{73EA62CD-A30A-C925-245B-0BE1D3D9AF96}"/>
          </ac:spMkLst>
        </pc:spChg>
      </pc:sldChg>
      <pc:sldChg chg="modSp add mod">
        <pc:chgData name="Justin Yoo" userId="72290f8e-9d14-4509-9bdc-6837d2b9e6e4" providerId="ADAL" clId="{908FA123-F9FD-774A-B9AC-A0AC46D49B56}" dt="2023-12-08T02:21:35.752" v="553" actId="207"/>
        <pc:sldMkLst>
          <pc:docMk/>
          <pc:sldMk cId="30946212" sldId="315"/>
        </pc:sldMkLst>
        <pc:spChg chg="mod">
          <ac:chgData name="Justin Yoo" userId="72290f8e-9d14-4509-9bdc-6837d2b9e6e4" providerId="ADAL" clId="{908FA123-F9FD-774A-B9AC-A0AC46D49B56}" dt="2023-12-08T02:21:35.752" v="553" actId="207"/>
          <ac:spMkLst>
            <pc:docMk/>
            <pc:sldMk cId="30946212" sldId="315"/>
            <ac:spMk id="3" creationId="{86F7118A-96A0-D063-54E9-4E2CB9123B3B}"/>
          </ac:spMkLst>
        </pc:spChg>
      </pc:sldChg>
      <pc:sldChg chg="modSp add mod">
        <pc:chgData name="Justin Yoo" userId="72290f8e-9d14-4509-9bdc-6837d2b9e6e4" providerId="ADAL" clId="{908FA123-F9FD-774A-B9AC-A0AC46D49B56}" dt="2023-12-08T02:21:48.401" v="556" actId="20577"/>
        <pc:sldMkLst>
          <pc:docMk/>
          <pc:sldMk cId="827488873" sldId="316"/>
        </pc:sldMkLst>
        <pc:spChg chg="mod">
          <ac:chgData name="Justin Yoo" userId="72290f8e-9d14-4509-9bdc-6837d2b9e6e4" providerId="ADAL" clId="{908FA123-F9FD-774A-B9AC-A0AC46D49B56}" dt="2023-12-08T02:21:48.401" v="556" actId="20577"/>
          <ac:spMkLst>
            <pc:docMk/>
            <pc:sldMk cId="827488873" sldId="316"/>
            <ac:spMk id="3" creationId="{DDB92774-4DE6-785C-B041-AB8EC0677E90}"/>
          </ac:spMkLst>
        </pc:spChg>
      </pc:sldChg>
      <pc:sldChg chg="modSp add mod">
        <pc:chgData name="Justin Yoo" userId="72290f8e-9d14-4509-9bdc-6837d2b9e6e4" providerId="ADAL" clId="{908FA123-F9FD-774A-B9AC-A0AC46D49B56}" dt="2023-12-08T02:22:01.295" v="559" actId="207"/>
        <pc:sldMkLst>
          <pc:docMk/>
          <pc:sldMk cId="1602066517" sldId="317"/>
        </pc:sldMkLst>
        <pc:spChg chg="mod">
          <ac:chgData name="Justin Yoo" userId="72290f8e-9d14-4509-9bdc-6837d2b9e6e4" providerId="ADAL" clId="{908FA123-F9FD-774A-B9AC-A0AC46D49B56}" dt="2023-12-08T02:22:01.295" v="559" actId="207"/>
          <ac:spMkLst>
            <pc:docMk/>
            <pc:sldMk cId="1602066517" sldId="317"/>
            <ac:spMk id="3" creationId="{4D551AFA-0D63-AEAD-141B-DFCC199F878E}"/>
          </ac:spMkLst>
        </pc:spChg>
      </pc:sldChg>
      <pc:sldChg chg="modSp add mod">
        <pc:chgData name="Justin Yoo" userId="72290f8e-9d14-4509-9bdc-6837d2b9e6e4" providerId="ADAL" clId="{908FA123-F9FD-774A-B9AC-A0AC46D49B56}" dt="2023-12-08T02:25:22.791" v="787" actId="20577"/>
        <pc:sldMkLst>
          <pc:docMk/>
          <pc:sldMk cId="2878771438" sldId="318"/>
        </pc:sldMkLst>
        <pc:spChg chg="mod">
          <ac:chgData name="Justin Yoo" userId="72290f8e-9d14-4509-9bdc-6837d2b9e6e4" providerId="ADAL" clId="{908FA123-F9FD-774A-B9AC-A0AC46D49B56}" dt="2023-12-08T02:25:02.478" v="739" actId="20577"/>
          <ac:spMkLst>
            <pc:docMk/>
            <pc:sldMk cId="2878771438" sldId="318"/>
            <ac:spMk id="2" creationId="{64B01166-8D37-28F6-E86D-3D5FC26FEF7B}"/>
          </ac:spMkLst>
        </pc:spChg>
        <pc:spChg chg="mod">
          <ac:chgData name="Justin Yoo" userId="72290f8e-9d14-4509-9bdc-6837d2b9e6e4" providerId="ADAL" clId="{908FA123-F9FD-774A-B9AC-A0AC46D49B56}" dt="2023-12-08T02:25:22.791" v="787" actId="20577"/>
          <ac:spMkLst>
            <pc:docMk/>
            <pc:sldMk cId="2878771438" sldId="318"/>
            <ac:spMk id="3" creationId="{65047B6F-EF96-4E0A-F145-813C895E5007}"/>
          </ac:spMkLst>
        </pc:spChg>
      </pc:sldChg>
      <pc:sldChg chg="modSp add mod">
        <pc:chgData name="Justin Yoo" userId="72290f8e-9d14-4509-9bdc-6837d2b9e6e4" providerId="ADAL" clId="{908FA123-F9FD-774A-B9AC-A0AC46D49B56}" dt="2023-12-08T02:24:28.361" v="728" actId="20577"/>
        <pc:sldMkLst>
          <pc:docMk/>
          <pc:sldMk cId="2977791553" sldId="319"/>
        </pc:sldMkLst>
        <pc:spChg chg="mod">
          <ac:chgData name="Justin Yoo" userId="72290f8e-9d14-4509-9bdc-6837d2b9e6e4" providerId="ADAL" clId="{908FA123-F9FD-774A-B9AC-A0AC46D49B56}" dt="2023-12-08T02:24:15.874" v="687" actId="20577"/>
          <ac:spMkLst>
            <pc:docMk/>
            <pc:sldMk cId="2977791553" sldId="319"/>
            <ac:spMk id="2" creationId="{2AC48FF9-C2CD-549B-6321-877CA46DC006}"/>
          </ac:spMkLst>
        </pc:spChg>
        <pc:spChg chg="mod">
          <ac:chgData name="Justin Yoo" userId="72290f8e-9d14-4509-9bdc-6837d2b9e6e4" providerId="ADAL" clId="{908FA123-F9FD-774A-B9AC-A0AC46D49B56}" dt="2023-12-08T02:24:28.361" v="728" actId="20577"/>
          <ac:spMkLst>
            <pc:docMk/>
            <pc:sldMk cId="2977791553" sldId="319"/>
            <ac:spMk id="3" creationId="{21A6BB4E-94A3-C828-06B1-F8B0D7CA2F0F}"/>
          </ac:spMkLst>
        </pc:spChg>
      </pc:sldChg>
      <pc:sldChg chg="add">
        <pc:chgData name="Justin Yoo" userId="72290f8e-9d14-4509-9bdc-6837d2b9e6e4" providerId="ADAL" clId="{908FA123-F9FD-774A-B9AC-A0AC46D49B56}" dt="2023-12-08T02:24:56.774" v="729"/>
        <pc:sldMkLst>
          <pc:docMk/>
          <pc:sldMk cId="3886669208" sldId="320"/>
        </pc:sldMkLst>
      </pc:sldChg>
      <pc:sldChg chg="addSp delSp modSp add mod modClrScheme chgLayout">
        <pc:chgData name="Justin Yoo" userId="72290f8e-9d14-4509-9bdc-6837d2b9e6e4" providerId="ADAL" clId="{908FA123-F9FD-774A-B9AC-A0AC46D49B56}" dt="2023-12-08T02:26:38.252" v="854" actId="12789"/>
        <pc:sldMkLst>
          <pc:docMk/>
          <pc:sldMk cId="3292092490" sldId="321"/>
        </pc:sldMkLst>
        <pc:spChg chg="del mod">
          <ac:chgData name="Justin Yoo" userId="72290f8e-9d14-4509-9bdc-6837d2b9e6e4" providerId="ADAL" clId="{908FA123-F9FD-774A-B9AC-A0AC46D49B56}" dt="2023-12-08T02:26:13.100" v="823" actId="478"/>
          <ac:spMkLst>
            <pc:docMk/>
            <pc:sldMk cId="3292092490" sldId="321"/>
            <ac:spMk id="2" creationId="{FAFE9C98-147F-B3B8-2087-BF8E8832786E}"/>
          </ac:spMkLst>
        </pc:spChg>
        <pc:spChg chg="mod">
          <ac:chgData name="Justin Yoo" userId="72290f8e-9d14-4509-9bdc-6837d2b9e6e4" providerId="ADAL" clId="{908FA123-F9FD-774A-B9AC-A0AC46D49B56}" dt="2023-12-08T02:26:38.252" v="854" actId="12789"/>
          <ac:spMkLst>
            <pc:docMk/>
            <pc:sldMk cId="3292092490" sldId="321"/>
            <ac:spMk id="3" creationId="{14B6BAA6-A2CB-10B4-2BA1-6C4EABCF973D}"/>
          </ac:spMkLst>
        </pc:spChg>
        <pc:spChg chg="add del mod">
          <ac:chgData name="Justin Yoo" userId="72290f8e-9d14-4509-9bdc-6837d2b9e6e4" providerId="ADAL" clId="{908FA123-F9FD-774A-B9AC-A0AC46D49B56}" dt="2023-12-08T02:26:16.606" v="824" actId="700"/>
          <ac:spMkLst>
            <pc:docMk/>
            <pc:sldMk cId="3292092490" sldId="321"/>
            <ac:spMk id="5" creationId="{F0D9F246-4D98-60B6-40D7-5DF68B1AFEF5}"/>
          </ac:spMkLst>
        </pc:spChg>
      </pc:sldChg>
      <pc:sldMasterChg chg="modTransition modSldLayout">
        <pc:chgData name="Justin Yoo" userId="72290f8e-9d14-4509-9bdc-6837d2b9e6e4" providerId="ADAL" clId="{908FA123-F9FD-774A-B9AC-A0AC46D49B56}" dt="2023-12-08T02:10:19.716" v="179"/>
        <pc:sldMasterMkLst>
          <pc:docMk/>
          <pc:sldMasterMk cId="658044255" sldId="2147483661"/>
        </pc:sldMasterMkLst>
        <pc:sldLayoutChg chg="modTransition">
          <pc:chgData name="Justin Yoo" userId="72290f8e-9d14-4509-9bdc-6837d2b9e6e4" providerId="ADAL" clId="{908FA123-F9FD-774A-B9AC-A0AC46D49B56}" dt="2023-12-08T02:10:19.716" v="179"/>
          <pc:sldLayoutMkLst>
            <pc:docMk/>
            <pc:sldMasterMk cId="658044255" sldId="2147483661"/>
            <pc:sldLayoutMk cId="1150213984" sldId="2147483663"/>
          </pc:sldLayoutMkLst>
        </pc:sldLayoutChg>
        <pc:sldLayoutChg chg="modTransition">
          <pc:chgData name="Justin Yoo" userId="72290f8e-9d14-4509-9bdc-6837d2b9e6e4" providerId="ADAL" clId="{908FA123-F9FD-774A-B9AC-A0AC46D49B56}" dt="2023-12-08T02:10:19.716" v="179"/>
          <pc:sldLayoutMkLst>
            <pc:docMk/>
            <pc:sldMasterMk cId="658044255" sldId="2147483661"/>
            <pc:sldLayoutMk cId="3513658985" sldId="2147483664"/>
          </pc:sldLayoutMkLst>
        </pc:sldLayoutChg>
        <pc:sldLayoutChg chg="modTransition">
          <pc:chgData name="Justin Yoo" userId="72290f8e-9d14-4509-9bdc-6837d2b9e6e4" providerId="ADAL" clId="{908FA123-F9FD-774A-B9AC-A0AC46D49B56}" dt="2023-12-08T02:10:19.716" v="179"/>
          <pc:sldLayoutMkLst>
            <pc:docMk/>
            <pc:sldMasterMk cId="658044255" sldId="2147483661"/>
            <pc:sldLayoutMk cId="2965372203" sldId="2147483665"/>
          </pc:sldLayoutMkLst>
        </pc:sldLayoutChg>
        <pc:sldLayoutChg chg="modTransition">
          <pc:chgData name="Justin Yoo" userId="72290f8e-9d14-4509-9bdc-6837d2b9e6e4" providerId="ADAL" clId="{908FA123-F9FD-774A-B9AC-A0AC46D49B56}" dt="2023-12-08T02:10:19.716" v="179"/>
          <pc:sldLayoutMkLst>
            <pc:docMk/>
            <pc:sldMasterMk cId="658044255" sldId="2147483661"/>
            <pc:sldLayoutMk cId="472579377" sldId="2147483666"/>
          </pc:sldLayoutMkLst>
        </pc:sldLayoutChg>
        <pc:sldLayoutChg chg="modTransition">
          <pc:chgData name="Justin Yoo" userId="72290f8e-9d14-4509-9bdc-6837d2b9e6e4" providerId="ADAL" clId="{908FA123-F9FD-774A-B9AC-A0AC46D49B56}" dt="2023-12-08T02:10:19.716" v="179"/>
          <pc:sldLayoutMkLst>
            <pc:docMk/>
            <pc:sldMasterMk cId="658044255" sldId="2147483661"/>
            <pc:sldLayoutMk cId="2491316807" sldId="2147483667"/>
          </pc:sldLayoutMkLst>
        </pc:sldLayoutChg>
        <pc:sldLayoutChg chg="modTransition">
          <pc:chgData name="Justin Yoo" userId="72290f8e-9d14-4509-9bdc-6837d2b9e6e4" providerId="ADAL" clId="{908FA123-F9FD-774A-B9AC-A0AC46D49B56}" dt="2023-12-08T02:10:19.716" v="179"/>
          <pc:sldLayoutMkLst>
            <pc:docMk/>
            <pc:sldMasterMk cId="658044255" sldId="2147483661"/>
            <pc:sldLayoutMk cId="2714247654" sldId="2147483668"/>
          </pc:sldLayoutMkLst>
        </pc:sldLayoutChg>
        <pc:sldLayoutChg chg="modTransition">
          <pc:chgData name="Justin Yoo" userId="72290f8e-9d14-4509-9bdc-6837d2b9e6e4" providerId="ADAL" clId="{908FA123-F9FD-774A-B9AC-A0AC46D49B56}" dt="2023-12-08T02:10:19.716" v="179"/>
          <pc:sldLayoutMkLst>
            <pc:docMk/>
            <pc:sldMasterMk cId="658044255" sldId="2147483661"/>
            <pc:sldLayoutMk cId="613562382" sldId="2147483669"/>
          </pc:sldLayoutMkLst>
        </pc:sldLayoutChg>
        <pc:sldLayoutChg chg="modTransition">
          <pc:chgData name="Justin Yoo" userId="72290f8e-9d14-4509-9bdc-6837d2b9e6e4" providerId="ADAL" clId="{908FA123-F9FD-774A-B9AC-A0AC46D49B56}" dt="2023-12-08T02:10:19.716" v="179"/>
          <pc:sldLayoutMkLst>
            <pc:docMk/>
            <pc:sldMasterMk cId="658044255" sldId="2147483661"/>
            <pc:sldLayoutMk cId="1562598239" sldId="2147483670"/>
          </pc:sldLayoutMkLst>
        </pc:sldLayoutChg>
        <pc:sldLayoutChg chg="modTransition">
          <pc:chgData name="Justin Yoo" userId="72290f8e-9d14-4509-9bdc-6837d2b9e6e4" providerId="ADAL" clId="{908FA123-F9FD-774A-B9AC-A0AC46D49B56}" dt="2023-12-08T02:10:19.716" v="179"/>
          <pc:sldLayoutMkLst>
            <pc:docMk/>
            <pc:sldMasterMk cId="658044255" sldId="2147483661"/>
            <pc:sldLayoutMk cId="4227279644" sldId="2147483671"/>
          </pc:sldLayoutMkLst>
        </pc:sldLayoutChg>
        <pc:sldLayoutChg chg="modTransition">
          <pc:chgData name="Justin Yoo" userId="72290f8e-9d14-4509-9bdc-6837d2b9e6e4" providerId="ADAL" clId="{908FA123-F9FD-774A-B9AC-A0AC46D49B56}" dt="2023-12-08T02:10:19.716" v="179"/>
          <pc:sldLayoutMkLst>
            <pc:docMk/>
            <pc:sldMasterMk cId="658044255" sldId="2147483661"/>
            <pc:sldLayoutMk cId="2565350017" sldId="2147483672"/>
          </pc:sldLayoutMkLst>
        </pc:sldLayoutChg>
        <pc:sldLayoutChg chg="modTransition">
          <pc:chgData name="Justin Yoo" userId="72290f8e-9d14-4509-9bdc-6837d2b9e6e4" providerId="ADAL" clId="{908FA123-F9FD-774A-B9AC-A0AC46D49B56}" dt="2023-12-08T02:10:19.716" v="179"/>
          <pc:sldLayoutMkLst>
            <pc:docMk/>
            <pc:sldMasterMk cId="658044255" sldId="2147483661"/>
            <pc:sldLayoutMk cId="3464349985" sldId="2147483673"/>
          </pc:sldLayoutMkLst>
        </pc:sldLayoutChg>
        <pc:sldLayoutChg chg="modTransition">
          <pc:chgData name="Justin Yoo" userId="72290f8e-9d14-4509-9bdc-6837d2b9e6e4" providerId="ADAL" clId="{908FA123-F9FD-774A-B9AC-A0AC46D49B56}" dt="2023-12-08T02:10:19.716" v="179"/>
          <pc:sldLayoutMkLst>
            <pc:docMk/>
            <pc:sldMasterMk cId="658044255" sldId="2147483661"/>
            <pc:sldLayoutMk cId="3339475363" sldId="2147483675"/>
          </pc:sldLayoutMkLst>
        </pc:sldLayoutChg>
        <pc:sldLayoutChg chg="modTransition">
          <pc:chgData name="Justin Yoo" userId="72290f8e-9d14-4509-9bdc-6837d2b9e6e4" providerId="ADAL" clId="{908FA123-F9FD-774A-B9AC-A0AC46D49B56}" dt="2023-12-08T02:10:19.716" v="179"/>
          <pc:sldLayoutMkLst>
            <pc:docMk/>
            <pc:sldMasterMk cId="658044255" sldId="2147483661"/>
            <pc:sldLayoutMk cId="682840589" sldId="2147483676"/>
          </pc:sldLayoutMkLst>
        </pc:sldLayoutChg>
        <pc:sldLayoutChg chg="modTransition">
          <pc:chgData name="Justin Yoo" userId="72290f8e-9d14-4509-9bdc-6837d2b9e6e4" providerId="ADAL" clId="{908FA123-F9FD-774A-B9AC-A0AC46D49B56}" dt="2023-12-08T02:10:19.716" v="179"/>
          <pc:sldLayoutMkLst>
            <pc:docMk/>
            <pc:sldMasterMk cId="658044255" sldId="2147483661"/>
            <pc:sldLayoutMk cId="1379800944" sldId="2147483677"/>
          </pc:sldLayoutMkLst>
        </pc:sldLayoutChg>
        <pc:sldLayoutChg chg="modTransition">
          <pc:chgData name="Justin Yoo" userId="72290f8e-9d14-4509-9bdc-6837d2b9e6e4" providerId="ADAL" clId="{908FA123-F9FD-774A-B9AC-A0AC46D49B56}" dt="2023-12-08T02:10:19.716" v="179"/>
          <pc:sldLayoutMkLst>
            <pc:docMk/>
            <pc:sldMasterMk cId="658044255" sldId="2147483661"/>
            <pc:sldLayoutMk cId="2727259210" sldId="2147483678"/>
          </pc:sldLayoutMkLst>
        </pc:sldLayoutChg>
        <pc:sldLayoutChg chg="modTransition">
          <pc:chgData name="Justin Yoo" userId="72290f8e-9d14-4509-9bdc-6837d2b9e6e4" providerId="ADAL" clId="{908FA123-F9FD-774A-B9AC-A0AC46D49B56}" dt="2023-12-08T02:10:19.716" v="179"/>
          <pc:sldLayoutMkLst>
            <pc:docMk/>
            <pc:sldMasterMk cId="658044255" sldId="2147483661"/>
            <pc:sldLayoutMk cId="4220574958" sldId="2147483679"/>
          </pc:sldLayoutMkLst>
        </pc:sldLayoutChg>
        <pc:sldLayoutChg chg="modTransition">
          <pc:chgData name="Justin Yoo" userId="72290f8e-9d14-4509-9bdc-6837d2b9e6e4" providerId="ADAL" clId="{908FA123-F9FD-774A-B9AC-A0AC46D49B56}" dt="2023-12-08T02:10:19.716" v="179"/>
          <pc:sldLayoutMkLst>
            <pc:docMk/>
            <pc:sldMasterMk cId="658044255" sldId="2147483661"/>
            <pc:sldLayoutMk cId="3968414722" sldId="2147483680"/>
          </pc:sldLayoutMkLst>
        </pc:sldLayoutChg>
        <pc:sldLayoutChg chg="modTransition">
          <pc:chgData name="Justin Yoo" userId="72290f8e-9d14-4509-9bdc-6837d2b9e6e4" providerId="ADAL" clId="{908FA123-F9FD-774A-B9AC-A0AC46D49B56}" dt="2023-12-08T02:10:19.716" v="179"/>
          <pc:sldLayoutMkLst>
            <pc:docMk/>
            <pc:sldMasterMk cId="658044255" sldId="2147483661"/>
            <pc:sldLayoutMk cId="3241515798" sldId="2147483681"/>
          </pc:sldLayoutMkLst>
        </pc:sldLayoutChg>
        <pc:sldLayoutChg chg="modTransition">
          <pc:chgData name="Justin Yoo" userId="72290f8e-9d14-4509-9bdc-6837d2b9e6e4" providerId="ADAL" clId="{908FA123-F9FD-774A-B9AC-A0AC46D49B56}" dt="2023-12-08T02:10:19.716" v="179"/>
          <pc:sldLayoutMkLst>
            <pc:docMk/>
            <pc:sldMasterMk cId="658044255" sldId="2147483661"/>
            <pc:sldLayoutMk cId="4229582850" sldId="2147483682"/>
          </pc:sldLayoutMkLst>
        </pc:sldLayoutChg>
        <pc:sldLayoutChg chg="modTransition">
          <pc:chgData name="Justin Yoo" userId="72290f8e-9d14-4509-9bdc-6837d2b9e6e4" providerId="ADAL" clId="{908FA123-F9FD-774A-B9AC-A0AC46D49B56}" dt="2023-12-08T02:10:19.716" v="179"/>
          <pc:sldLayoutMkLst>
            <pc:docMk/>
            <pc:sldMasterMk cId="658044255" sldId="2147483661"/>
            <pc:sldLayoutMk cId="3208961420" sldId="2147483698"/>
          </pc:sldLayoutMkLst>
        </pc:sldLayoutChg>
        <pc:sldLayoutChg chg="modTransition">
          <pc:chgData name="Justin Yoo" userId="72290f8e-9d14-4509-9bdc-6837d2b9e6e4" providerId="ADAL" clId="{908FA123-F9FD-774A-B9AC-A0AC46D49B56}" dt="2023-12-08T02:10:19.716" v="179"/>
          <pc:sldLayoutMkLst>
            <pc:docMk/>
            <pc:sldMasterMk cId="658044255" sldId="2147483661"/>
            <pc:sldLayoutMk cId="4213497921" sldId="2147483699"/>
          </pc:sldLayoutMkLst>
        </pc:sldLayoutChg>
        <pc:sldLayoutChg chg="modTransition">
          <pc:chgData name="Justin Yoo" userId="72290f8e-9d14-4509-9bdc-6837d2b9e6e4" providerId="ADAL" clId="{908FA123-F9FD-774A-B9AC-A0AC46D49B56}" dt="2023-12-08T02:10:19.716" v="179"/>
          <pc:sldLayoutMkLst>
            <pc:docMk/>
            <pc:sldMasterMk cId="658044255" sldId="2147483661"/>
            <pc:sldLayoutMk cId="4022759927" sldId="2147483700"/>
          </pc:sldLayoutMkLst>
        </pc:sldLayoutChg>
      </pc:sldMaster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accent2">
                  <a:lumMod val="25000"/>
                </a:schemeClr>
              </a:solidFill>
              <a:latin typeface="Space Grotesk Medium" pitchFamily="2" charset="77"/>
              <a:ea typeface="Open Sans Light" panose="020B0606030504020204" pitchFamily="34" charset="0"/>
              <a:cs typeface="Space Grotesk Medium" pitchFamily="2" charset="77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A073F8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ED35D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2">
                <a:lumMod val="2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accent2">
                    <a:lumMod val="25000"/>
                  </a:schemeClr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pPr>
            <a:endParaRPr lang="en-US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accent2">
                    <a:lumMod val="25000"/>
                  </a:schemeClr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pPr>
            <a:endParaRPr lang="en-US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 Light" panose="020B0606030504020204" pitchFamily="34" charset="0"/>
              <a:ea typeface="Open Sans Light" panose="020B0606030504020204" pitchFamily="34" charset="0"/>
              <a:cs typeface="Open Sans Light" panose="020B0606030504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sp:txBody>
      <dsp:txXfrm>
        <a:off x="4042" y="15641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sp:txBody>
      <dsp:txXfrm>
        <a:off x="426068" y="2344900"/>
        <a:ext cx="1746986" cy="1464100"/>
      </dsp:txXfrm>
    </dsp:sp>
    <dsp:sp modelId="{01336F47-7A01-854B-B682-4DF1D2D387D7}">
      <dsp:nvSpPr>
        <dsp:cNvPr id="0" name=""/>
        <dsp:cNvSpPr/>
      </dsp:nvSpPr>
      <dsp:spPr>
        <a:xfrm>
          <a:off x="2120776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sp:txBody>
      <dsp:txXfrm>
        <a:off x="2120776" y="17944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sp:txBody>
      <dsp:txXfrm>
        <a:off x="2956718" y="15641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sp:txBody>
      <dsp:txXfrm>
        <a:off x="3378744" y="2344900"/>
        <a:ext cx="1746986" cy="1464100"/>
      </dsp:txXfrm>
    </dsp:sp>
    <dsp:sp modelId="{C20A7731-0B40-AB48-8A4D-1301AD3C2796}">
      <dsp:nvSpPr>
        <dsp:cNvPr id="0" name=""/>
        <dsp:cNvSpPr/>
      </dsp:nvSpPr>
      <dsp:spPr>
        <a:xfrm>
          <a:off x="5073452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sp:txBody>
      <dsp:txXfrm>
        <a:off x="5073452" y="17944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sp:txBody>
      <dsp:txXfrm>
        <a:off x="5909394" y="15641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sp:txBody>
      <dsp:txXfrm>
        <a:off x="6331420" y="2344900"/>
        <a:ext cx="1746986" cy="14641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11AC33-1ADE-3542-A5FF-45D908F98F9D}" type="datetimeFigureOut">
              <a:rPr lang="en-US" smtClean="0"/>
              <a:t>12/8/23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5E74FF-B95A-3049-B6BA-741949CDE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6313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0" tIns="0" rIns="0" bIns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502139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nouncem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4">
            <a:extLst>
              <a:ext uri="{FF2B5EF4-FFF2-40B4-BE49-F238E27FC236}">
                <a16:creationId xmlns:a16="http://schemas.microsoft.com/office/drawing/2014/main" id="{E3D2D5C4-B844-114B-9697-42D21689D269}"/>
              </a:ext>
            </a:extLst>
          </p:cNvPr>
          <p:cNvSpPr/>
          <p:nvPr userDrawn="1"/>
        </p:nvSpPr>
        <p:spPr bwMode="auto">
          <a:xfrm>
            <a:off x="609600" y="1021680"/>
            <a:ext cx="1846092" cy="384048"/>
          </a:xfrm>
          <a:prstGeom prst="roundRect">
            <a:avLst>
              <a:gd name="adj" fmla="val 26320"/>
            </a:avLst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200" normalizeH="0" baseline="0" noProof="0" dirty="0">
                <a:ln>
                  <a:noFill/>
                </a:ln>
                <a:solidFill>
                  <a:schemeClr val="accent2">
                    <a:lumMod val="25000"/>
                  </a:schemeClr>
                </a:solidFill>
                <a:effectLst/>
                <a:uLnTx/>
                <a:uFillTx/>
                <a:latin typeface="Open Sans Light" panose="020B0606030504020204" pitchFamily="34" charset="0"/>
                <a:ea typeface="+mn-ea"/>
                <a:cs typeface="Open Sans Light" panose="020B0606030504020204" pitchFamily="34" charset="0"/>
              </a:rPr>
              <a:t>RELEASED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BA29FA64-87F9-C143-8ECF-2FD642B19C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1575065"/>
            <a:ext cx="10972800" cy="669008"/>
          </a:xfrm>
        </p:spPr>
        <p:txBody>
          <a:bodyPr lIns="0" tIns="0" rIns="0" bIns="0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Announcement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1EA77C7-A181-484D-8707-4D5A9B4D5A9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" y="2476901"/>
            <a:ext cx="10972800" cy="2636966"/>
          </a:xfrm>
        </p:spPr>
        <p:txBody>
          <a:bodyPr lIns="0" tIns="0" rIns="0" b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Value prop 1</a:t>
            </a:r>
          </a:p>
          <a:p>
            <a:pPr lvl="0"/>
            <a:r>
              <a:rPr lang="en-US" dirty="0"/>
              <a:t>Value prop 2</a:t>
            </a:r>
          </a:p>
          <a:p>
            <a:pPr lvl="0"/>
            <a:r>
              <a:rPr lang="en-US" dirty="0"/>
              <a:t>Value prop 3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0ABA7B6-E505-4F46-AC54-EB852D64446C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09600" y="5257171"/>
            <a:ext cx="10972800" cy="579149"/>
          </a:xfrm>
        </p:spPr>
        <p:txBody>
          <a:bodyPr lIns="0" tIns="0" rIns="0" bIns="0"/>
          <a:lstStyle>
            <a:lvl1pPr>
              <a:buNone/>
              <a:defRPr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pPr lvl="0"/>
            <a:r>
              <a:rPr lang="en-US" dirty="0"/>
              <a:t>Link</a:t>
            </a:r>
          </a:p>
        </p:txBody>
      </p:sp>
    </p:spTree>
    <p:extLst>
      <p:ext uri="{BB962C8B-B14F-4D97-AF65-F5344CB8AC3E}">
        <p14:creationId xmlns:p14="http://schemas.microsoft.com/office/powerpoint/2010/main" val="32089614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2.96296E-6 L 2.08333E-6 0.03842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825625"/>
            <a:ext cx="5410200" cy="4351338"/>
          </a:xfrm>
        </p:spPr>
        <p:txBody>
          <a:bodyPr lIns="0" tIns="0" rIns="0" bIns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410200" cy="4351338"/>
          </a:xfrm>
        </p:spPr>
        <p:txBody>
          <a:bodyPr lIns="0" tIns="0" rIns="0" bIns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653722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600"/>
            <a:ext cx="10972800" cy="823912"/>
          </a:xfrm>
        </p:spPr>
        <p:txBody>
          <a:bodyPr vert="horz" lIns="0" tIns="0" rIns="0" bIns="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681163"/>
            <a:ext cx="5387975" cy="823912"/>
          </a:xfrm>
        </p:spPr>
        <p:txBody>
          <a:bodyPr lIns="0" tIns="0" rIns="0" bIns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" y="2505075"/>
            <a:ext cx="5387975" cy="3684588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410200" cy="823912"/>
          </a:xfrm>
        </p:spPr>
        <p:txBody>
          <a:bodyPr lIns="0" tIns="0" rIns="0" bIns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410200" cy="3684588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725793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 lIns="0" tIns="0" rIns="0" bIns="0"/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</p:spTree>
    <p:extLst>
      <p:ext uri="{BB962C8B-B14F-4D97-AF65-F5344CB8AC3E}">
        <p14:creationId xmlns:p14="http://schemas.microsoft.com/office/powerpoint/2010/main" val="24913168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708279722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7142476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/>
          <a:lstStyle/>
          <a:p>
            <a:r>
              <a:rPr lang="en-US"/>
              <a:t>Click to edit Master title style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135623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625982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72796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lue and black background&#10;&#10;Description automatically generated">
            <a:extLst>
              <a:ext uri="{FF2B5EF4-FFF2-40B4-BE49-F238E27FC236}">
                <a16:creationId xmlns:a16="http://schemas.microsoft.com/office/drawing/2014/main" id="{54C5F8A3-18F4-0335-D6DA-8C1A990F9E1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4753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4C5F8A3-18F4-0335-D6DA-8C1A990F9E1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8405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9486900" cy="2852737"/>
          </a:xfrm>
        </p:spPr>
        <p:txBody>
          <a:bodyPr lIns="0"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9486900" cy="1500187"/>
          </a:xfrm>
        </p:spPr>
        <p:txBody>
          <a:bodyPr lIns="0"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136589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4C5F8A3-18F4-0335-D6DA-8C1A990F9E1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8009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600"/>
            <a:ext cx="4162425" cy="1600200"/>
          </a:xfrm>
        </p:spPr>
        <p:txBody>
          <a:bodyPr lIns="0" tIns="0" rIns="0" bIns="0"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609600"/>
            <a:ext cx="6399212" cy="5727700"/>
          </a:xfrm>
        </p:spPr>
        <p:txBody>
          <a:bodyPr lIns="0" tIns="0" rIns="0" bIns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0" y="2209800"/>
            <a:ext cx="4162425" cy="4038600"/>
          </a:xfrm>
        </p:spPr>
        <p:txBody>
          <a:bodyPr lIns="0" tIns="0" rIns="0" bIns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653500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600"/>
            <a:ext cx="4162425" cy="1600200"/>
          </a:xfrm>
        </p:spPr>
        <p:txBody>
          <a:bodyPr lIns="0" tIns="0" rIns="0" bIns="0"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609600"/>
            <a:ext cx="6399212" cy="5638799"/>
          </a:xfrm>
        </p:spPr>
        <p:txBody>
          <a:bodyPr lIns="0" tIns="0" rIns="0" bIns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0" y="2209800"/>
            <a:ext cx="4162425" cy="4127500"/>
          </a:xfrm>
        </p:spPr>
        <p:txBody>
          <a:bodyPr lIns="0" tIns="0" rIns="0" bIns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643499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146C58A-A661-6D25-245D-ADBE6B2DD507}"/>
              </a:ext>
            </a:extLst>
          </p:cNvPr>
          <p:cNvSpPr txBox="1">
            <a:spLocks/>
          </p:cNvSpPr>
          <p:nvPr userDrawn="1"/>
        </p:nvSpPr>
        <p:spPr>
          <a:xfrm>
            <a:off x="609599" y="1143000"/>
            <a:ext cx="5486401" cy="2507169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>
                    <a:alpha val="80000"/>
                  </a:schemeClr>
                </a:solidFill>
                <a:latin typeface="Space Grotesk Medium" pitchFamily="2" charset="77"/>
                <a:ea typeface="Open Sans Light" panose="020B0606030504020204" pitchFamily="34" charset="0"/>
                <a:cs typeface="Space Grotesk Medium" pitchFamily="2" charset="77"/>
              </a:defRPr>
            </a:lvl1pPr>
          </a:lstStyle>
          <a:p>
            <a:r>
              <a:rPr lang="en-US" sz="6500" spc="-150" dirty="0">
                <a:solidFill>
                  <a:schemeClr val="tx2">
                    <a:lumMod val="50000"/>
                  </a:schemeClr>
                </a:solidFill>
              </a:rPr>
              <a:t>.NET Conf</a:t>
            </a:r>
          </a:p>
        </p:txBody>
      </p:sp>
    </p:spTree>
    <p:extLst>
      <p:ext uri="{BB962C8B-B14F-4D97-AF65-F5344CB8AC3E}">
        <p14:creationId xmlns:p14="http://schemas.microsoft.com/office/powerpoint/2010/main" val="42134979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600"/>
            <a:ext cx="7918784" cy="3952875"/>
          </a:xfrm>
        </p:spPr>
        <p:txBody>
          <a:bodyPr lIns="0" tIns="0" rIns="0" bIns="0"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7918784" cy="1500187"/>
          </a:xfrm>
        </p:spPr>
        <p:txBody>
          <a:bodyPr lIns="0" tIns="0" rIns="0" bIns="0"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2F6BF26A-DD1A-8E16-124C-2FD9EE844D6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28711"/>
          <a:stretch/>
        </p:blipFill>
        <p:spPr>
          <a:xfrm>
            <a:off x="8528384" y="5616418"/>
            <a:ext cx="3663616" cy="5098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45992D8-638A-ECD8-0C25-FF19852D43D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104018" y="3730580"/>
            <a:ext cx="1950607" cy="2323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5749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7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lue and black background&#10;&#10;Description automatically generated">
            <a:extLst>
              <a:ext uri="{FF2B5EF4-FFF2-40B4-BE49-F238E27FC236}">
                <a16:creationId xmlns:a16="http://schemas.microsoft.com/office/drawing/2014/main" id="{8FA24B98-779C-5AD3-479C-02C839AC12B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6591300" cy="2852737"/>
          </a:xfrm>
        </p:spPr>
        <p:txBody>
          <a:bodyPr lIns="0" tIns="0" rIns="0" bIns="0"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6591300" cy="1500187"/>
          </a:xfrm>
        </p:spPr>
        <p:txBody>
          <a:bodyPr lIns="0" tIns="0" rIns="0" bIns="0"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227599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E4674D5-7891-FFA5-9B51-0006EB74802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7188200" cy="2852737"/>
          </a:xfrm>
        </p:spPr>
        <p:txBody>
          <a:bodyPr lIns="0" tIns="0" rIns="0" bIns="0"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7188200" cy="1500187"/>
          </a:xfrm>
        </p:spPr>
        <p:txBody>
          <a:bodyPr lIns="0" tIns="0" rIns="0" bIns="0"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684147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4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1714C94-7492-EC15-D474-17736D22302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7467600" cy="2852737"/>
          </a:xfrm>
        </p:spPr>
        <p:txBody>
          <a:bodyPr lIns="0" tIns="0" rIns="0" bIns="0"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7467600" cy="1500187"/>
          </a:xfrm>
        </p:spPr>
        <p:txBody>
          <a:bodyPr lIns="0" tIns="0" rIns="0" bIns="0"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415157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5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7696200" cy="2852737"/>
          </a:xfrm>
        </p:spPr>
        <p:txBody>
          <a:bodyPr lIns="0" tIns="0" rIns="0" bIns="0"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7696200" cy="1500187"/>
          </a:xfrm>
        </p:spPr>
        <p:txBody>
          <a:bodyPr lIns="0" tIns="0" rIns="0" bIns="0"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295828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10972800" cy="2852737"/>
          </a:xfrm>
        </p:spPr>
        <p:txBody>
          <a:bodyPr lIns="0" tIns="0" rIns="0" bIns="0"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10972800" cy="1500187"/>
          </a:xfrm>
        </p:spPr>
        <p:txBody>
          <a:bodyPr lIns="0" tIns="0" rIns="0" bIns="0"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272592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599"/>
            <a:ext cx="10972800" cy="82296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825624"/>
            <a:ext cx="10972800" cy="442277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58044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99" r:id="rId3"/>
    <p:sldLayoutId id="2147483679" r:id="rId4"/>
    <p:sldLayoutId id="2147483700" r:id="rId5"/>
    <p:sldLayoutId id="2147483680" r:id="rId6"/>
    <p:sldLayoutId id="2147483681" r:id="rId7"/>
    <p:sldLayoutId id="2147483682" r:id="rId8"/>
    <p:sldLayoutId id="2147483678" r:id="rId9"/>
    <p:sldLayoutId id="2147483698" r:id="rId10"/>
    <p:sldLayoutId id="2147483665" r:id="rId11"/>
    <p:sldLayoutId id="2147483666" r:id="rId12"/>
    <p:sldLayoutId id="2147483667" r:id="rId13"/>
    <p:sldLayoutId id="2147483668" r:id="rId14"/>
    <p:sldLayoutId id="2147483669" r:id="rId15"/>
    <p:sldLayoutId id="2147483670" r:id="rId16"/>
    <p:sldLayoutId id="2147483671" r:id="rId17"/>
    <p:sldLayoutId id="2147483675" r:id="rId18"/>
    <p:sldLayoutId id="2147483676" r:id="rId19"/>
    <p:sldLayoutId id="2147483677" r:id="rId20"/>
    <p:sldLayoutId id="2147483672" r:id="rId21"/>
    <p:sldLayoutId id="2147483673" r:id="rId22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 spc="-50" baseline="0">
          <a:solidFill>
            <a:schemeClr val="tx2">
              <a:lumMod val="50000"/>
            </a:schemeClr>
          </a:solidFill>
          <a:latin typeface="Space Grotesk Medium" pitchFamily="2" charset="77"/>
          <a:ea typeface="Open Sans Light" panose="020B0606030504020204" pitchFamily="34" charset="0"/>
          <a:cs typeface="Space Grotesk Medium" pitchFamily="2" charset="77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>
              <a:lumMod val="50000"/>
            </a:schemeClr>
          </a:solidFill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>
              <a:lumMod val="50000"/>
            </a:schemeClr>
          </a:solidFill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>
              <a:lumMod val="50000"/>
            </a:schemeClr>
          </a:solidFill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>
              <a:lumMod val="50000"/>
            </a:schemeClr>
          </a:solidFill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>
              <a:lumMod val="50000"/>
            </a:schemeClr>
          </a:solidFill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orient="horz" pos="192" userDrawn="1">
          <p15:clr>
            <a:srgbClr val="F26B43"/>
          </p15:clr>
        </p15:guide>
        <p15:guide id="4" pos="192" userDrawn="1">
          <p15:clr>
            <a:srgbClr val="F26B43"/>
          </p15:clr>
        </p15:guide>
        <p15:guide id="5" pos="7488" userDrawn="1">
          <p15:clr>
            <a:srgbClr val="F26B43"/>
          </p15:clr>
        </p15:guide>
        <p15:guide id="6" orient="horz" pos="4128" userDrawn="1">
          <p15:clr>
            <a:srgbClr val="F26B43"/>
          </p15:clr>
        </p15:guide>
        <p15:guide id="7" pos="384" userDrawn="1">
          <p15:clr>
            <a:srgbClr val="F26B43"/>
          </p15:clr>
        </p15:guide>
        <p15:guide id="8" orient="horz" pos="384" userDrawn="1">
          <p15:clr>
            <a:srgbClr val="F26B43"/>
          </p15:clr>
        </p15:guide>
        <p15:guide id="9" pos="7296" userDrawn="1">
          <p15:clr>
            <a:srgbClr val="F26B43"/>
          </p15:clr>
        </p15:guide>
        <p15:guide id="10" orient="horz" pos="393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aka.ms/aspireinadaykr" TargetMode="Externa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34F8B-358E-6FC4-1367-43EDECF8FC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7696200" cy="2852737"/>
          </a:xfrm>
        </p:spPr>
        <p:txBody>
          <a:bodyPr/>
          <a:lstStyle/>
          <a:p>
            <a:r>
              <a:rPr lang="en-US" dirty="0"/>
              <a:t>Aspire in a day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FCAC96-1185-6692-9D85-6FDA2B7C3E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7696200" cy="1500187"/>
          </a:xfrm>
        </p:spPr>
        <p:txBody>
          <a:bodyPr/>
          <a:lstStyle/>
          <a:p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0230719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AAD4F3-3AE8-5FC5-7166-80FBA3EE28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EA5127-B69B-9C02-266A-A59FA7A65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.NET Aspire is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3926912-6F82-D838-72A6-97FA55614ABF}"/>
              </a:ext>
            </a:extLst>
          </p:cNvPr>
          <p:cNvSpPr/>
          <p:nvPr/>
        </p:nvSpPr>
        <p:spPr>
          <a:xfrm>
            <a:off x="0" y="1809000"/>
            <a:ext cx="12192000" cy="4320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r>
              <a:rPr lang="en-US" sz="4000" dirty="0">
                <a:solidFill>
                  <a:schemeClr val="accent6">
                    <a:lumMod val="60000"/>
                    <a:lumOff val="40000"/>
                  </a:schemeClr>
                </a:solidFill>
                <a:latin typeface="Space Grotesk" pitchFamily="2" charset="77"/>
                <a:cs typeface="Space Grotesk" pitchFamily="2" charset="77"/>
              </a:rPr>
              <a:t>An opinionated, cloud ready stack</a:t>
            </a:r>
          </a:p>
          <a:p>
            <a:r>
              <a:rPr lang="en-US" sz="3000" dirty="0">
                <a:solidFill>
                  <a:schemeClr val="accent6">
                    <a:lumMod val="60000"/>
                    <a:lumOff val="40000"/>
                  </a:schemeClr>
                </a:solidFill>
                <a:latin typeface="Space Grotesk" pitchFamily="2" charset="77"/>
                <a:cs typeface="Space Grotesk" pitchFamily="2" charset="77"/>
              </a:rPr>
              <a:t>	building observable, production ready, distributed applications</a:t>
            </a:r>
          </a:p>
          <a:p>
            <a:endParaRPr lang="en-US" sz="3000" dirty="0">
              <a:latin typeface="Space Grotesk" pitchFamily="2" charset="77"/>
              <a:cs typeface="Space Grotesk" pitchFamily="2" charset="77"/>
            </a:endParaRPr>
          </a:p>
          <a:p>
            <a:r>
              <a:rPr lang="en-US" sz="4000" dirty="0">
                <a:solidFill>
                  <a:schemeClr val="bg1"/>
                </a:solidFill>
                <a:latin typeface="Space Grotesk" pitchFamily="2" charset="77"/>
                <a:cs typeface="Space Grotesk" pitchFamily="2" charset="77"/>
              </a:rPr>
              <a:t>Delivered through a collection of NuGet packages</a:t>
            </a:r>
          </a:p>
          <a:p>
            <a:r>
              <a:rPr lang="en-US" sz="3000" dirty="0">
                <a:solidFill>
                  <a:schemeClr val="bg1"/>
                </a:solidFill>
                <a:latin typeface="Space Grotesk" pitchFamily="2" charset="77"/>
                <a:cs typeface="Space Grotesk" pitchFamily="2" charset="77"/>
              </a:rPr>
              <a:t>	handle specific cloud-native concerns</a:t>
            </a:r>
          </a:p>
        </p:txBody>
      </p:sp>
    </p:spTree>
    <p:extLst>
      <p:ext uri="{BB962C8B-B14F-4D97-AF65-F5344CB8AC3E}">
        <p14:creationId xmlns:p14="http://schemas.microsoft.com/office/powerpoint/2010/main" val="26958270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173774A-9591-2620-943B-670DE8727152}"/>
              </a:ext>
            </a:extLst>
          </p:cNvPr>
          <p:cNvSpPr/>
          <p:nvPr/>
        </p:nvSpPr>
        <p:spPr>
          <a:xfrm>
            <a:off x="0" y="1809000"/>
            <a:ext cx="12192000" cy="4320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r>
              <a:rPr lang="en-US" sz="4000" dirty="0">
                <a:solidFill>
                  <a:schemeClr val="bg1"/>
                </a:solidFill>
                <a:latin typeface="Space Grotesk" pitchFamily="2" charset="77"/>
                <a:cs typeface="Space Grotesk" pitchFamily="2" charset="77"/>
              </a:rPr>
              <a:t>Orchestration</a:t>
            </a:r>
          </a:p>
          <a:p>
            <a:r>
              <a:rPr lang="en-US" sz="3000" dirty="0">
                <a:solidFill>
                  <a:schemeClr val="bg1"/>
                </a:solidFill>
                <a:latin typeface="Space Grotesk" pitchFamily="2" charset="77"/>
                <a:cs typeface="Space Grotesk" pitchFamily="2" charset="77"/>
              </a:rPr>
              <a:t>	for running and connecting multi-project apps and dependencies</a:t>
            </a:r>
          </a:p>
          <a:p>
            <a:r>
              <a:rPr lang="en-US" sz="4000" dirty="0">
                <a:solidFill>
                  <a:srgbClr val="0070C0"/>
                </a:solidFill>
                <a:latin typeface="Space Grotesk" pitchFamily="2" charset="77"/>
                <a:cs typeface="Space Grotesk" pitchFamily="2" charset="77"/>
              </a:rPr>
              <a:t>Components</a:t>
            </a:r>
          </a:p>
          <a:p>
            <a:r>
              <a:rPr lang="en-US" sz="3000" dirty="0">
                <a:solidFill>
                  <a:srgbClr val="0070C0"/>
                </a:solidFill>
                <a:latin typeface="Space Grotesk" pitchFamily="2" charset="77"/>
                <a:cs typeface="Space Grotesk" pitchFamily="2" charset="77"/>
              </a:rPr>
              <a:t>	NuGet packages with standardized interfaces</a:t>
            </a:r>
          </a:p>
          <a:p>
            <a:r>
              <a:rPr lang="en-US" sz="4000" dirty="0">
                <a:solidFill>
                  <a:srgbClr val="0070C0"/>
                </a:solidFill>
                <a:latin typeface="Space Grotesk" pitchFamily="2" charset="77"/>
                <a:cs typeface="Space Grotesk" pitchFamily="2" charset="77"/>
              </a:rPr>
              <a:t>Tooling</a:t>
            </a:r>
          </a:p>
          <a:p>
            <a:r>
              <a:rPr lang="en-US" sz="3000" dirty="0">
                <a:solidFill>
                  <a:srgbClr val="0070C0"/>
                </a:solidFill>
                <a:latin typeface="Space Grotesk" pitchFamily="2" charset="77"/>
                <a:cs typeface="Space Grotesk" pitchFamily="2" charset="77"/>
              </a:rPr>
              <a:t>	help you create and interact with .NET Aspire apps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19F37E-D7CF-8B34-4490-BDC649F740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.NET Aspire provides:</a:t>
            </a:r>
          </a:p>
        </p:txBody>
      </p:sp>
    </p:spTree>
    <p:extLst>
      <p:ext uri="{BB962C8B-B14F-4D97-AF65-F5344CB8AC3E}">
        <p14:creationId xmlns:p14="http://schemas.microsoft.com/office/powerpoint/2010/main" val="4261913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422F4B-2EC8-BAC8-01A3-77EE859CDE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BEF6C4B-C9D6-39D9-700A-EBB30BF84875}"/>
              </a:ext>
            </a:extLst>
          </p:cNvPr>
          <p:cNvSpPr/>
          <p:nvPr/>
        </p:nvSpPr>
        <p:spPr>
          <a:xfrm>
            <a:off x="0" y="1809000"/>
            <a:ext cx="12192000" cy="4320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r>
              <a:rPr lang="en-US" sz="4000" dirty="0">
                <a:solidFill>
                  <a:schemeClr val="accent6">
                    <a:lumMod val="60000"/>
                    <a:lumOff val="40000"/>
                  </a:schemeClr>
                </a:solidFill>
                <a:latin typeface="Space Grotesk" pitchFamily="2" charset="77"/>
                <a:cs typeface="Space Grotesk" pitchFamily="2" charset="77"/>
              </a:rPr>
              <a:t>Orchestration</a:t>
            </a:r>
          </a:p>
          <a:p>
            <a:r>
              <a:rPr lang="en-US" sz="3000" dirty="0">
                <a:solidFill>
                  <a:schemeClr val="accent6">
                    <a:lumMod val="60000"/>
                    <a:lumOff val="40000"/>
                  </a:schemeClr>
                </a:solidFill>
                <a:latin typeface="Space Grotesk" pitchFamily="2" charset="77"/>
                <a:cs typeface="Space Grotesk" pitchFamily="2" charset="77"/>
              </a:rPr>
              <a:t>	for running and connecting multi-project apps and dependencies</a:t>
            </a:r>
          </a:p>
          <a:p>
            <a:r>
              <a:rPr lang="en-US" sz="4000" dirty="0">
                <a:solidFill>
                  <a:schemeClr val="bg1"/>
                </a:solidFill>
                <a:latin typeface="Space Grotesk" pitchFamily="2" charset="77"/>
                <a:cs typeface="Space Grotesk" pitchFamily="2" charset="77"/>
              </a:rPr>
              <a:t>Components</a:t>
            </a:r>
          </a:p>
          <a:p>
            <a:r>
              <a:rPr lang="en-US" sz="3000" dirty="0">
                <a:solidFill>
                  <a:schemeClr val="bg1"/>
                </a:solidFill>
                <a:latin typeface="Space Grotesk" pitchFamily="2" charset="77"/>
                <a:cs typeface="Space Grotesk" pitchFamily="2" charset="77"/>
              </a:rPr>
              <a:t>	NuGet packages with standardized interfaces</a:t>
            </a:r>
          </a:p>
          <a:p>
            <a:r>
              <a:rPr lang="en-US" sz="4000" dirty="0">
                <a:solidFill>
                  <a:srgbClr val="0070C0"/>
                </a:solidFill>
                <a:latin typeface="Space Grotesk" pitchFamily="2" charset="77"/>
                <a:cs typeface="Space Grotesk" pitchFamily="2" charset="77"/>
              </a:rPr>
              <a:t>Tooling</a:t>
            </a:r>
          </a:p>
          <a:p>
            <a:r>
              <a:rPr lang="en-US" sz="3000" dirty="0">
                <a:solidFill>
                  <a:srgbClr val="0070C0"/>
                </a:solidFill>
                <a:latin typeface="Space Grotesk" pitchFamily="2" charset="77"/>
                <a:cs typeface="Space Grotesk" pitchFamily="2" charset="77"/>
              </a:rPr>
              <a:t>	help you create and interact with .NET Aspire apps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33AA62-089D-00A4-42A2-B408F8CD3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.NET Aspire provides:</a:t>
            </a:r>
          </a:p>
        </p:txBody>
      </p:sp>
    </p:spTree>
    <p:extLst>
      <p:ext uri="{BB962C8B-B14F-4D97-AF65-F5344CB8AC3E}">
        <p14:creationId xmlns:p14="http://schemas.microsoft.com/office/powerpoint/2010/main" val="1133220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090311-0810-AE9C-0E03-AC673A33AD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4A47059-D65C-EF5B-B9D2-ED71BD3B41D9}"/>
              </a:ext>
            </a:extLst>
          </p:cNvPr>
          <p:cNvSpPr/>
          <p:nvPr/>
        </p:nvSpPr>
        <p:spPr>
          <a:xfrm>
            <a:off x="0" y="1809000"/>
            <a:ext cx="12192000" cy="4320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r>
              <a:rPr lang="en-US" sz="4000" dirty="0">
                <a:solidFill>
                  <a:schemeClr val="accent6">
                    <a:lumMod val="60000"/>
                    <a:lumOff val="40000"/>
                  </a:schemeClr>
                </a:solidFill>
                <a:latin typeface="Space Grotesk" pitchFamily="2" charset="77"/>
                <a:cs typeface="Space Grotesk" pitchFamily="2" charset="77"/>
              </a:rPr>
              <a:t>Orchestration</a:t>
            </a:r>
          </a:p>
          <a:p>
            <a:r>
              <a:rPr lang="en-US" sz="3000" dirty="0">
                <a:solidFill>
                  <a:schemeClr val="accent6">
                    <a:lumMod val="60000"/>
                    <a:lumOff val="40000"/>
                  </a:schemeClr>
                </a:solidFill>
                <a:latin typeface="Space Grotesk" pitchFamily="2" charset="77"/>
                <a:cs typeface="Space Grotesk" pitchFamily="2" charset="77"/>
              </a:rPr>
              <a:t>	for running and connecting multi-project apps and dependencies</a:t>
            </a:r>
          </a:p>
          <a:p>
            <a:r>
              <a:rPr lang="en-US" sz="4000" dirty="0">
                <a:solidFill>
                  <a:schemeClr val="accent6">
                    <a:lumMod val="60000"/>
                    <a:lumOff val="40000"/>
                  </a:schemeClr>
                </a:solidFill>
                <a:latin typeface="Space Grotesk" pitchFamily="2" charset="77"/>
                <a:cs typeface="Space Grotesk" pitchFamily="2" charset="77"/>
              </a:rPr>
              <a:t>Components</a:t>
            </a:r>
          </a:p>
          <a:p>
            <a:r>
              <a:rPr lang="en-US" sz="3000" dirty="0">
                <a:solidFill>
                  <a:schemeClr val="accent6">
                    <a:lumMod val="60000"/>
                    <a:lumOff val="40000"/>
                  </a:schemeClr>
                </a:solidFill>
                <a:latin typeface="Space Grotesk" pitchFamily="2" charset="77"/>
                <a:cs typeface="Space Grotesk" pitchFamily="2" charset="77"/>
              </a:rPr>
              <a:t>	NuGet packages with standardized interfaces</a:t>
            </a:r>
          </a:p>
          <a:p>
            <a:r>
              <a:rPr lang="en-US" sz="4000" dirty="0">
                <a:latin typeface="Space Grotesk" pitchFamily="2" charset="77"/>
                <a:cs typeface="Space Grotesk" pitchFamily="2" charset="77"/>
              </a:rPr>
              <a:t>Tooling</a:t>
            </a:r>
          </a:p>
          <a:p>
            <a:r>
              <a:rPr lang="en-US" sz="3000" dirty="0">
                <a:latin typeface="Space Grotesk" pitchFamily="2" charset="77"/>
                <a:cs typeface="Space Grotesk" pitchFamily="2" charset="77"/>
              </a:rPr>
              <a:t>	help you create and interact with .NET Aspire apps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E67FE5-688C-0D91-A655-00B2ED0114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.NET Aspire provides:</a:t>
            </a:r>
          </a:p>
        </p:txBody>
      </p:sp>
    </p:spTree>
    <p:extLst>
      <p:ext uri="{BB962C8B-B14F-4D97-AF65-F5344CB8AC3E}">
        <p14:creationId xmlns:p14="http://schemas.microsoft.com/office/powerpoint/2010/main" val="1171860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18C254-ED93-954C-4EAE-EBE2E0B8E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.NET Aspire project consists of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AC7FF1A-D09A-66D6-65F9-54A1314ACBCB}"/>
              </a:ext>
            </a:extLst>
          </p:cNvPr>
          <p:cNvSpPr/>
          <p:nvPr/>
        </p:nvSpPr>
        <p:spPr>
          <a:xfrm>
            <a:off x="0" y="1809000"/>
            <a:ext cx="12192000" cy="4320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r>
              <a:rPr lang="en-US" sz="4000" dirty="0">
                <a:latin typeface="Space Grotesk" pitchFamily="2" charset="77"/>
                <a:cs typeface="Space Grotesk" pitchFamily="2" charset="77"/>
              </a:rPr>
              <a:t>- </a:t>
            </a:r>
            <a:r>
              <a:rPr lang="en-US" sz="4000" dirty="0" err="1">
                <a:latin typeface="Space Grotesk" pitchFamily="2" charset="77"/>
                <a:cs typeface="Space Grotesk" pitchFamily="2" charset="77"/>
              </a:rPr>
              <a:t>AspireSample.WebApp</a:t>
            </a:r>
            <a:endParaRPr lang="en-US" sz="4000" dirty="0">
              <a:latin typeface="Space Grotesk" pitchFamily="2" charset="77"/>
              <a:cs typeface="Space Grotesk" pitchFamily="2" charset="77"/>
            </a:endParaRPr>
          </a:p>
          <a:p>
            <a:r>
              <a:rPr lang="en-US" sz="4000" dirty="0">
                <a:latin typeface="Space Grotesk" pitchFamily="2" charset="77"/>
                <a:cs typeface="Space Grotesk" pitchFamily="2" charset="77"/>
              </a:rPr>
              <a:t>- </a:t>
            </a:r>
            <a:r>
              <a:rPr lang="en-US" sz="4000" dirty="0" err="1">
                <a:latin typeface="Space Grotesk" pitchFamily="2" charset="77"/>
                <a:cs typeface="Space Grotesk" pitchFamily="2" charset="77"/>
              </a:rPr>
              <a:t>AspireSample.ApiApp</a:t>
            </a:r>
            <a:endParaRPr lang="en-US" sz="4000" dirty="0">
              <a:latin typeface="Space Grotesk" pitchFamily="2" charset="77"/>
              <a:cs typeface="Space Grotesk" pitchFamily="2" charset="77"/>
            </a:endParaRPr>
          </a:p>
          <a:p>
            <a:r>
              <a:rPr lang="en-US" sz="4000" dirty="0">
                <a:solidFill>
                  <a:srgbClr val="0070C0"/>
                </a:solidFill>
                <a:latin typeface="Space Grotesk" pitchFamily="2" charset="77"/>
                <a:cs typeface="Space Grotesk" pitchFamily="2" charset="77"/>
              </a:rPr>
              <a:t>- </a:t>
            </a:r>
            <a:r>
              <a:rPr lang="en-US" sz="4000" dirty="0" err="1">
                <a:solidFill>
                  <a:srgbClr val="0070C0"/>
                </a:solidFill>
                <a:latin typeface="Space Grotesk" pitchFamily="2" charset="77"/>
                <a:cs typeface="Space Grotesk" pitchFamily="2" charset="77"/>
              </a:rPr>
              <a:t>AspireSample.AppHost</a:t>
            </a:r>
            <a:endParaRPr lang="en-US" sz="4000" dirty="0">
              <a:solidFill>
                <a:srgbClr val="0070C0"/>
              </a:solidFill>
              <a:latin typeface="Space Grotesk" pitchFamily="2" charset="77"/>
              <a:cs typeface="Space Grotesk" pitchFamily="2" charset="77"/>
            </a:endParaRPr>
          </a:p>
          <a:p>
            <a:r>
              <a:rPr lang="en-US" sz="4000" dirty="0">
                <a:solidFill>
                  <a:srgbClr val="0070C0"/>
                </a:solidFill>
                <a:latin typeface="Space Grotesk" pitchFamily="2" charset="77"/>
                <a:cs typeface="Space Grotesk" pitchFamily="2" charset="77"/>
              </a:rPr>
              <a:t>- </a:t>
            </a:r>
            <a:r>
              <a:rPr lang="en-US" sz="4000" dirty="0" err="1">
                <a:solidFill>
                  <a:srgbClr val="0070C0"/>
                </a:solidFill>
                <a:latin typeface="Space Grotesk" pitchFamily="2" charset="77"/>
                <a:cs typeface="Space Grotesk" pitchFamily="2" charset="77"/>
              </a:rPr>
              <a:t>AspireSample.ServiceDefaults</a:t>
            </a:r>
            <a:endParaRPr lang="en-US" sz="4000" dirty="0">
              <a:solidFill>
                <a:srgbClr val="0070C0"/>
              </a:solidFill>
              <a:latin typeface="Space Grotesk" pitchFamily="2" charset="77"/>
              <a:cs typeface="Space Grotesk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912386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D2EF54-47A1-42DE-0E7F-1E39663498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64CF39-1CD8-9F16-E639-90001282B9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.NET Aspire project consists of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EF55FB6-95FF-6E28-E781-63C5182C2A7E}"/>
              </a:ext>
            </a:extLst>
          </p:cNvPr>
          <p:cNvSpPr/>
          <p:nvPr/>
        </p:nvSpPr>
        <p:spPr>
          <a:xfrm>
            <a:off x="0" y="1809000"/>
            <a:ext cx="12192000" cy="4320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r>
              <a:rPr lang="en-US" sz="4000" dirty="0">
                <a:latin typeface="Space Grotesk" pitchFamily="2" charset="77"/>
                <a:cs typeface="Space Grotesk" pitchFamily="2" charset="77"/>
              </a:rPr>
              <a:t>- </a:t>
            </a:r>
            <a:r>
              <a:rPr lang="en-US" sz="4000" dirty="0" err="1">
                <a:latin typeface="Space Grotesk" pitchFamily="2" charset="77"/>
                <a:cs typeface="Space Grotesk" pitchFamily="2" charset="77"/>
              </a:rPr>
              <a:t>AspireSample.WebApp</a:t>
            </a:r>
            <a:endParaRPr lang="en-US" sz="4000" dirty="0">
              <a:latin typeface="Space Grotesk" pitchFamily="2" charset="77"/>
              <a:cs typeface="Space Grotesk" pitchFamily="2" charset="77"/>
            </a:endParaRPr>
          </a:p>
          <a:p>
            <a:r>
              <a:rPr lang="en-US" sz="4000" dirty="0">
                <a:latin typeface="Space Grotesk" pitchFamily="2" charset="77"/>
                <a:cs typeface="Space Grotesk" pitchFamily="2" charset="77"/>
              </a:rPr>
              <a:t>- </a:t>
            </a:r>
            <a:r>
              <a:rPr lang="en-US" sz="4000" dirty="0" err="1">
                <a:latin typeface="Space Grotesk" pitchFamily="2" charset="77"/>
                <a:cs typeface="Space Grotesk" pitchFamily="2" charset="77"/>
              </a:rPr>
              <a:t>AspireSample.ApiApp</a:t>
            </a:r>
            <a:endParaRPr lang="en-US" sz="4000" dirty="0">
              <a:latin typeface="Space Grotesk" pitchFamily="2" charset="77"/>
              <a:cs typeface="Space Grotesk" pitchFamily="2" charset="77"/>
            </a:endParaRPr>
          </a:p>
          <a:p>
            <a:r>
              <a:rPr lang="en-US" sz="4000" dirty="0">
                <a:solidFill>
                  <a:srgbClr val="FFC000"/>
                </a:solidFill>
                <a:latin typeface="Space Grotesk" pitchFamily="2" charset="77"/>
                <a:cs typeface="Space Grotesk" pitchFamily="2" charset="77"/>
              </a:rPr>
              <a:t>- </a:t>
            </a:r>
            <a:r>
              <a:rPr lang="en-US" sz="4000" dirty="0" err="1">
                <a:solidFill>
                  <a:srgbClr val="FFC000"/>
                </a:solidFill>
                <a:latin typeface="Space Grotesk" pitchFamily="2" charset="77"/>
                <a:cs typeface="Space Grotesk" pitchFamily="2" charset="77"/>
              </a:rPr>
              <a:t>AspireSample.AppHost</a:t>
            </a:r>
            <a:endParaRPr lang="en-US" sz="4000" dirty="0">
              <a:solidFill>
                <a:srgbClr val="FFC000"/>
              </a:solidFill>
              <a:latin typeface="Space Grotesk" pitchFamily="2" charset="77"/>
              <a:cs typeface="Space Grotesk" pitchFamily="2" charset="77"/>
            </a:endParaRPr>
          </a:p>
          <a:p>
            <a:r>
              <a:rPr lang="en-US" sz="4000" dirty="0">
                <a:solidFill>
                  <a:srgbClr val="FFC000"/>
                </a:solidFill>
                <a:latin typeface="Space Grotesk" pitchFamily="2" charset="77"/>
                <a:cs typeface="Space Grotesk" pitchFamily="2" charset="77"/>
              </a:rPr>
              <a:t>- </a:t>
            </a:r>
            <a:r>
              <a:rPr lang="en-US" sz="4000" dirty="0" err="1">
                <a:solidFill>
                  <a:srgbClr val="FFC000"/>
                </a:solidFill>
                <a:latin typeface="Space Grotesk" pitchFamily="2" charset="77"/>
                <a:cs typeface="Space Grotesk" pitchFamily="2" charset="77"/>
              </a:rPr>
              <a:t>AspireSample.ServiceDefaults</a:t>
            </a:r>
            <a:endParaRPr lang="en-US" sz="4000" dirty="0">
              <a:solidFill>
                <a:srgbClr val="FFC000"/>
              </a:solidFill>
              <a:latin typeface="Space Grotesk" pitchFamily="2" charset="77"/>
              <a:cs typeface="Space Grotesk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2749874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F9E0C6-AAE7-7749-FADC-5B25B7EE71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73DA1C-EF25-0544-EA8B-D0A17C459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Objectives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93845FD-5777-790F-7C30-8A2DCDF7D7D0}"/>
              </a:ext>
            </a:extLst>
          </p:cNvPr>
          <p:cNvSpPr/>
          <p:nvPr/>
        </p:nvSpPr>
        <p:spPr>
          <a:xfrm>
            <a:off x="0" y="1809000"/>
            <a:ext cx="12192000" cy="4320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r>
              <a:rPr lang="en-US" sz="4000" dirty="0">
                <a:solidFill>
                  <a:schemeClr val="bg1"/>
                </a:solidFill>
                <a:latin typeface="Space Grotesk" pitchFamily="2" charset="77"/>
                <a:cs typeface="Space Grotesk" pitchFamily="2" charset="77"/>
              </a:rPr>
              <a:t>Build a </a:t>
            </a:r>
            <a:r>
              <a:rPr lang="en-US" sz="4000" dirty="0" err="1">
                <a:solidFill>
                  <a:schemeClr val="bg1"/>
                </a:solidFill>
                <a:latin typeface="Space Grotesk" pitchFamily="2" charset="77"/>
                <a:cs typeface="Space Grotesk" pitchFamily="2" charset="77"/>
              </a:rPr>
              <a:t>Blazor</a:t>
            </a:r>
            <a:r>
              <a:rPr lang="en-US" sz="4000" dirty="0">
                <a:solidFill>
                  <a:schemeClr val="bg1"/>
                </a:solidFill>
                <a:latin typeface="Space Grotesk" pitchFamily="2" charset="77"/>
                <a:cs typeface="Space Grotesk" pitchFamily="2" charset="77"/>
              </a:rPr>
              <a:t> app using GitHub Copilot</a:t>
            </a:r>
          </a:p>
          <a:p>
            <a:endParaRPr lang="en-US" sz="4000" dirty="0">
              <a:solidFill>
                <a:schemeClr val="bg1"/>
              </a:solidFill>
              <a:latin typeface="Space Grotesk" pitchFamily="2" charset="77"/>
              <a:cs typeface="Space Grotesk" pitchFamily="2" charset="77"/>
            </a:endParaRPr>
          </a:p>
          <a:p>
            <a:endParaRPr lang="en-US" sz="4000" dirty="0">
              <a:solidFill>
                <a:schemeClr val="bg1"/>
              </a:solidFill>
              <a:latin typeface="Space Grotesk" pitchFamily="2" charset="77"/>
              <a:cs typeface="Space Grotesk" pitchFamily="2" charset="77"/>
            </a:endParaRPr>
          </a:p>
          <a:p>
            <a:endParaRPr lang="en-US" sz="4000" dirty="0">
              <a:solidFill>
                <a:schemeClr val="bg1"/>
              </a:solidFill>
              <a:latin typeface="Space Grotesk" pitchFamily="2" charset="77"/>
              <a:cs typeface="Space Grotesk" pitchFamily="2" charset="77"/>
            </a:endParaRPr>
          </a:p>
          <a:p>
            <a:endParaRPr lang="en-US" sz="4000" dirty="0">
              <a:solidFill>
                <a:schemeClr val="bg1"/>
              </a:solidFill>
              <a:latin typeface="Space Grotesk" pitchFamily="2" charset="77"/>
              <a:cs typeface="Space Grotesk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8571446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C72301-5C67-E0B5-FD67-50A6B4BCB3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616B5-7A77-6A51-3D07-678C4833B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Objectives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3EA62CD-A30A-C925-245B-0BE1D3D9AF96}"/>
              </a:ext>
            </a:extLst>
          </p:cNvPr>
          <p:cNvSpPr/>
          <p:nvPr/>
        </p:nvSpPr>
        <p:spPr>
          <a:xfrm>
            <a:off x="0" y="1809000"/>
            <a:ext cx="12192000" cy="4320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r>
              <a:rPr lang="en-US" sz="4000" dirty="0">
                <a:solidFill>
                  <a:schemeClr val="accent6">
                    <a:lumMod val="60000"/>
                    <a:lumOff val="40000"/>
                  </a:schemeClr>
                </a:solidFill>
                <a:latin typeface="Space Grotesk" pitchFamily="2" charset="77"/>
                <a:cs typeface="Space Grotesk" pitchFamily="2" charset="77"/>
              </a:rPr>
              <a:t>Build a </a:t>
            </a:r>
            <a:r>
              <a:rPr lang="en-US" sz="4000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Space Grotesk" pitchFamily="2" charset="77"/>
                <a:cs typeface="Space Grotesk" pitchFamily="2" charset="77"/>
              </a:rPr>
              <a:t>Blazor</a:t>
            </a:r>
            <a:r>
              <a:rPr lang="en-US" sz="4000" dirty="0">
                <a:solidFill>
                  <a:schemeClr val="accent6">
                    <a:lumMod val="60000"/>
                    <a:lumOff val="40000"/>
                  </a:schemeClr>
                </a:solidFill>
                <a:latin typeface="Space Grotesk" pitchFamily="2" charset="77"/>
                <a:cs typeface="Space Grotesk" pitchFamily="2" charset="77"/>
              </a:rPr>
              <a:t> app using GitHub Copilot</a:t>
            </a:r>
          </a:p>
          <a:p>
            <a:r>
              <a:rPr lang="en-US" sz="4000" dirty="0">
                <a:solidFill>
                  <a:schemeClr val="bg1"/>
                </a:solidFill>
                <a:latin typeface="Space Grotesk" pitchFamily="2" charset="77"/>
                <a:cs typeface="Space Grotesk" pitchFamily="2" charset="77"/>
              </a:rPr>
              <a:t>Build a ASP.NET Web API using GitHub Copilot</a:t>
            </a:r>
          </a:p>
          <a:p>
            <a:endParaRPr lang="en-US" sz="4000" dirty="0">
              <a:solidFill>
                <a:schemeClr val="bg1"/>
              </a:solidFill>
              <a:latin typeface="Space Grotesk" pitchFamily="2" charset="77"/>
              <a:cs typeface="Space Grotesk" pitchFamily="2" charset="77"/>
            </a:endParaRPr>
          </a:p>
          <a:p>
            <a:endParaRPr lang="en-US" sz="4000" dirty="0">
              <a:solidFill>
                <a:schemeClr val="bg1"/>
              </a:solidFill>
              <a:latin typeface="Space Grotesk" pitchFamily="2" charset="77"/>
              <a:cs typeface="Space Grotesk" pitchFamily="2" charset="77"/>
            </a:endParaRPr>
          </a:p>
          <a:p>
            <a:endParaRPr lang="en-US" sz="4000" dirty="0">
              <a:solidFill>
                <a:schemeClr val="bg1"/>
              </a:solidFill>
              <a:latin typeface="Space Grotesk" pitchFamily="2" charset="77"/>
              <a:cs typeface="Space Grotesk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3646846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FFDF1A-CED0-8E79-9DD8-6D196EC006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1AAAB2-7627-6363-946A-24B66C0C2C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Objectives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6F7118A-96A0-D063-54E9-4E2CB9123B3B}"/>
              </a:ext>
            </a:extLst>
          </p:cNvPr>
          <p:cNvSpPr/>
          <p:nvPr/>
        </p:nvSpPr>
        <p:spPr>
          <a:xfrm>
            <a:off x="0" y="1809000"/>
            <a:ext cx="12192000" cy="4320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r>
              <a:rPr lang="en-US" sz="4000" dirty="0">
                <a:solidFill>
                  <a:schemeClr val="accent6">
                    <a:lumMod val="60000"/>
                    <a:lumOff val="40000"/>
                  </a:schemeClr>
                </a:solidFill>
                <a:latin typeface="Space Grotesk" pitchFamily="2" charset="77"/>
                <a:cs typeface="Space Grotesk" pitchFamily="2" charset="77"/>
              </a:rPr>
              <a:t>Build a </a:t>
            </a:r>
            <a:r>
              <a:rPr lang="en-US" sz="4000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Space Grotesk" pitchFamily="2" charset="77"/>
                <a:cs typeface="Space Grotesk" pitchFamily="2" charset="77"/>
              </a:rPr>
              <a:t>Blazor</a:t>
            </a:r>
            <a:r>
              <a:rPr lang="en-US" sz="4000" dirty="0">
                <a:solidFill>
                  <a:schemeClr val="accent6">
                    <a:lumMod val="60000"/>
                    <a:lumOff val="40000"/>
                  </a:schemeClr>
                </a:solidFill>
                <a:latin typeface="Space Grotesk" pitchFamily="2" charset="77"/>
                <a:cs typeface="Space Grotesk" pitchFamily="2" charset="77"/>
              </a:rPr>
              <a:t> app using GitHub Copilot</a:t>
            </a:r>
          </a:p>
          <a:p>
            <a:r>
              <a:rPr lang="en-US" sz="4000" dirty="0">
                <a:solidFill>
                  <a:schemeClr val="accent6">
                    <a:lumMod val="60000"/>
                    <a:lumOff val="40000"/>
                  </a:schemeClr>
                </a:solidFill>
                <a:latin typeface="Space Grotesk" pitchFamily="2" charset="77"/>
                <a:cs typeface="Space Grotesk" pitchFamily="2" charset="77"/>
              </a:rPr>
              <a:t>Build a ASP.NET Web API using GitHub Copilot</a:t>
            </a:r>
          </a:p>
          <a:p>
            <a:r>
              <a:rPr lang="en-US" sz="4000" dirty="0">
                <a:solidFill>
                  <a:schemeClr val="bg1"/>
                </a:solidFill>
                <a:latin typeface="Space Grotesk" pitchFamily="2" charset="77"/>
                <a:cs typeface="Space Grotesk" pitchFamily="2" charset="77"/>
              </a:rPr>
              <a:t>Add Aspire orchestration</a:t>
            </a:r>
          </a:p>
          <a:p>
            <a:endParaRPr lang="en-US" sz="4000" dirty="0">
              <a:solidFill>
                <a:schemeClr val="bg1"/>
              </a:solidFill>
              <a:latin typeface="Space Grotesk" pitchFamily="2" charset="77"/>
              <a:cs typeface="Space Grotesk" pitchFamily="2" charset="77"/>
            </a:endParaRPr>
          </a:p>
          <a:p>
            <a:endParaRPr lang="en-US" sz="4000" dirty="0">
              <a:solidFill>
                <a:schemeClr val="bg1"/>
              </a:solidFill>
              <a:latin typeface="Space Grotesk" pitchFamily="2" charset="77"/>
              <a:cs typeface="Space Grotesk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09462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62C8D1-8526-98C5-4116-AAB929B81C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81F0A-3DFB-553C-3A16-433388A80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Objectives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DB92774-4DE6-785C-B041-AB8EC0677E90}"/>
              </a:ext>
            </a:extLst>
          </p:cNvPr>
          <p:cNvSpPr/>
          <p:nvPr/>
        </p:nvSpPr>
        <p:spPr>
          <a:xfrm>
            <a:off x="0" y="1809000"/>
            <a:ext cx="12192000" cy="4320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r>
              <a:rPr lang="en-US" sz="4000" dirty="0">
                <a:solidFill>
                  <a:schemeClr val="accent6">
                    <a:lumMod val="60000"/>
                    <a:lumOff val="40000"/>
                  </a:schemeClr>
                </a:solidFill>
                <a:latin typeface="Space Grotesk" pitchFamily="2" charset="77"/>
                <a:cs typeface="Space Grotesk" pitchFamily="2" charset="77"/>
              </a:rPr>
              <a:t>Build a </a:t>
            </a:r>
            <a:r>
              <a:rPr lang="en-US" sz="4000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Space Grotesk" pitchFamily="2" charset="77"/>
                <a:cs typeface="Space Grotesk" pitchFamily="2" charset="77"/>
              </a:rPr>
              <a:t>Blazor</a:t>
            </a:r>
            <a:r>
              <a:rPr lang="en-US" sz="4000" dirty="0">
                <a:solidFill>
                  <a:schemeClr val="accent6">
                    <a:lumMod val="60000"/>
                    <a:lumOff val="40000"/>
                  </a:schemeClr>
                </a:solidFill>
                <a:latin typeface="Space Grotesk" pitchFamily="2" charset="77"/>
                <a:cs typeface="Space Grotesk" pitchFamily="2" charset="77"/>
              </a:rPr>
              <a:t> app using GitHub Copilot</a:t>
            </a:r>
          </a:p>
          <a:p>
            <a:r>
              <a:rPr lang="en-US" sz="4000" dirty="0">
                <a:solidFill>
                  <a:schemeClr val="accent6">
                    <a:lumMod val="60000"/>
                    <a:lumOff val="40000"/>
                  </a:schemeClr>
                </a:solidFill>
                <a:latin typeface="Space Grotesk" pitchFamily="2" charset="77"/>
                <a:cs typeface="Space Grotesk" pitchFamily="2" charset="77"/>
              </a:rPr>
              <a:t>Build a ASP.NET Web API using GitHub Copilot</a:t>
            </a:r>
          </a:p>
          <a:p>
            <a:r>
              <a:rPr lang="en-US" sz="4000" dirty="0">
                <a:solidFill>
                  <a:schemeClr val="accent6">
                    <a:lumMod val="60000"/>
                    <a:lumOff val="40000"/>
                  </a:schemeClr>
                </a:solidFill>
                <a:latin typeface="Space Grotesk" pitchFamily="2" charset="77"/>
                <a:cs typeface="Space Grotesk" pitchFamily="2" charset="77"/>
              </a:rPr>
              <a:t>Add Aspire orchestration</a:t>
            </a:r>
          </a:p>
          <a:p>
            <a:r>
              <a:rPr lang="en-US" sz="4000" dirty="0">
                <a:solidFill>
                  <a:schemeClr val="bg1"/>
                </a:solidFill>
                <a:latin typeface="Space Grotesk" pitchFamily="2" charset="77"/>
                <a:cs typeface="Space Grotesk" pitchFamily="2" charset="77"/>
              </a:rPr>
              <a:t>Add a Redis Cache</a:t>
            </a:r>
          </a:p>
          <a:p>
            <a:endParaRPr lang="en-US" sz="4000" dirty="0">
              <a:solidFill>
                <a:schemeClr val="bg1"/>
              </a:solidFill>
              <a:latin typeface="Space Grotesk" pitchFamily="2" charset="77"/>
              <a:cs typeface="Space Grotesk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8274888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00063C7-38EC-57A6-5814-34B4603E3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add Redis Cache to Web App?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A6092C0-DB75-E580-1061-B7B28453EE41}"/>
              </a:ext>
            </a:extLst>
          </p:cNvPr>
          <p:cNvSpPr/>
          <p:nvPr/>
        </p:nvSpPr>
        <p:spPr>
          <a:xfrm>
            <a:off x="1" y="1803167"/>
            <a:ext cx="12192000" cy="612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r>
              <a:rPr lang="en-US" sz="2500" dirty="0">
                <a:solidFill>
                  <a:schemeClr val="tx1"/>
                </a:solidFill>
                <a:latin typeface="Space Grotesk" pitchFamily="2" charset="77"/>
                <a:cs typeface="Space Grotesk" pitchFamily="2" charset="77"/>
              </a:rPr>
              <a:t>Add </a:t>
            </a:r>
            <a:r>
              <a:rPr lang="en-US" sz="2500" dirty="0" err="1">
                <a:solidFill>
                  <a:schemeClr val="tx1"/>
                </a:solidFill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StackExchange.Redis</a:t>
            </a:r>
            <a:r>
              <a:rPr lang="en-US" sz="2500" dirty="0">
                <a:solidFill>
                  <a:schemeClr val="tx1"/>
                </a:solidFill>
                <a:latin typeface="Space Grotesk" pitchFamily="2" charset="77"/>
                <a:cs typeface="Space Grotesk" pitchFamily="2" charset="77"/>
              </a:rPr>
              <a:t> package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CAFCB6-1278-167F-DEC5-3732C91B3E53}"/>
              </a:ext>
            </a:extLst>
          </p:cNvPr>
          <p:cNvSpPr/>
          <p:nvPr/>
        </p:nvSpPr>
        <p:spPr>
          <a:xfrm>
            <a:off x="1" y="2488601"/>
            <a:ext cx="12192000" cy="612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r>
              <a:rPr lang="en-US" sz="2500" dirty="0">
                <a:solidFill>
                  <a:schemeClr val="tx1"/>
                </a:solidFill>
                <a:latin typeface="Space Grotesk" pitchFamily="2" charset="77"/>
                <a:cs typeface="Space Grotesk" pitchFamily="2" charset="77"/>
              </a:rPr>
              <a:t>Add </a:t>
            </a:r>
            <a:r>
              <a:rPr lang="en-US" sz="2500" dirty="0" err="1">
                <a:solidFill>
                  <a:schemeClr val="tx1"/>
                </a:solidFill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AspNetCore.HealthChecks.Redis</a:t>
            </a:r>
            <a:r>
              <a:rPr lang="en-US" sz="2500" dirty="0">
                <a:solidFill>
                  <a:schemeClr val="tx1"/>
                </a:solidFill>
                <a:latin typeface="Space Grotesk" pitchFamily="2" charset="77"/>
                <a:cs typeface="Space Grotesk" pitchFamily="2" charset="77"/>
              </a:rPr>
              <a:t> package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254DFC1-E90C-0B10-0C00-007271ADF0D9}"/>
              </a:ext>
            </a:extLst>
          </p:cNvPr>
          <p:cNvSpPr/>
          <p:nvPr/>
        </p:nvSpPr>
        <p:spPr>
          <a:xfrm>
            <a:off x="1" y="3174035"/>
            <a:ext cx="12192000" cy="6120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r>
              <a:rPr lang="en-US" sz="2500" dirty="0">
                <a:latin typeface="Space Grotesk" pitchFamily="2" charset="77"/>
                <a:cs typeface="Space Grotesk" pitchFamily="2" charset="77"/>
              </a:rPr>
              <a:t>Add Redis in DI and configure from </a:t>
            </a:r>
            <a:r>
              <a:rPr lang="en-US" sz="2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appsettings.json</a:t>
            </a:r>
            <a:endParaRPr lang="en-US" sz="2500" dirty="0">
              <a:latin typeface="Cascadia Code SemiLight" panose="020B0609020000020004" pitchFamily="34" charset="0"/>
              <a:ea typeface="Cascadia Code SemiLight" panose="020B0609020000020004" pitchFamily="34" charset="0"/>
              <a:cs typeface="Cascadia Code SemiLight" panose="020B06090200000200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6B6FC64-0A10-ED85-E6E0-647EFA93F5BB}"/>
              </a:ext>
            </a:extLst>
          </p:cNvPr>
          <p:cNvSpPr/>
          <p:nvPr/>
        </p:nvSpPr>
        <p:spPr>
          <a:xfrm>
            <a:off x="1" y="3859469"/>
            <a:ext cx="12192000" cy="6120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r>
              <a:rPr lang="en-US" sz="2500">
                <a:latin typeface="Space Grotesk" pitchFamily="2" charset="77"/>
                <a:cs typeface="Space Grotesk" pitchFamily="2" charset="77"/>
              </a:rPr>
              <a:t>Add Redis health check for availability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F17E164-A5F3-DF3A-CD18-06C49452C543}"/>
              </a:ext>
            </a:extLst>
          </p:cNvPr>
          <p:cNvSpPr/>
          <p:nvPr/>
        </p:nvSpPr>
        <p:spPr>
          <a:xfrm>
            <a:off x="1" y="4544903"/>
            <a:ext cx="12192000" cy="6120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r>
              <a:rPr lang="en-US" sz="2500" dirty="0">
                <a:latin typeface="Space Grotesk" pitchFamily="2" charset="77"/>
                <a:cs typeface="Space Grotesk" pitchFamily="2" charset="77"/>
              </a:rPr>
              <a:t>Shim Redis client to output logging to </a:t>
            </a:r>
            <a:r>
              <a:rPr lang="en-US" sz="2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ILogger</a:t>
            </a:r>
            <a:endParaRPr lang="en-US" sz="2500" dirty="0">
              <a:latin typeface="Cascadia Code SemiLight" panose="020B0609020000020004" pitchFamily="34" charset="0"/>
              <a:ea typeface="Cascadia Code SemiLight" panose="020B0609020000020004" pitchFamily="34" charset="0"/>
              <a:cs typeface="Cascadia Code SemiLight" panose="020B06090200000200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F2ADBDE-0AF7-B300-2C7A-D94B85258184}"/>
              </a:ext>
            </a:extLst>
          </p:cNvPr>
          <p:cNvSpPr/>
          <p:nvPr/>
        </p:nvSpPr>
        <p:spPr>
          <a:xfrm>
            <a:off x="1" y="5230337"/>
            <a:ext cx="12192000" cy="6120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r>
              <a:rPr lang="en-US" sz="2500">
                <a:latin typeface="Space Grotesk" pitchFamily="2" charset="77"/>
                <a:cs typeface="Space Grotesk" pitchFamily="2" charset="77"/>
              </a:rPr>
              <a:t>Do plumbing Redis client events/profilers to metrics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7FC1F39-4CCA-DDDF-BA32-7D5C6ACF7898}"/>
              </a:ext>
            </a:extLst>
          </p:cNvPr>
          <p:cNvSpPr/>
          <p:nvPr/>
        </p:nvSpPr>
        <p:spPr>
          <a:xfrm>
            <a:off x="1" y="5915772"/>
            <a:ext cx="12192000" cy="6120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r>
              <a:rPr lang="en-US" sz="2500">
                <a:latin typeface="Space Grotesk" pitchFamily="2" charset="77"/>
                <a:cs typeface="Space Grotesk" pitchFamily="2" charset="77"/>
              </a:rPr>
              <a:t>Do wrapping Redis client with resiliency policy &amp; logic</a:t>
            </a:r>
          </a:p>
        </p:txBody>
      </p:sp>
    </p:spTree>
    <p:extLst>
      <p:ext uri="{BB962C8B-B14F-4D97-AF65-F5344CB8AC3E}">
        <p14:creationId xmlns:p14="http://schemas.microsoft.com/office/powerpoint/2010/main" val="1959408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83BE38-355C-D540-3975-FC3008133D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F062B-5F0D-CA7A-BE29-22597AF9AA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Objectives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D551AFA-0D63-AEAD-141B-DFCC199F878E}"/>
              </a:ext>
            </a:extLst>
          </p:cNvPr>
          <p:cNvSpPr/>
          <p:nvPr/>
        </p:nvSpPr>
        <p:spPr>
          <a:xfrm>
            <a:off x="0" y="1809000"/>
            <a:ext cx="12192000" cy="4320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r>
              <a:rPr lang="en-US" sz="4000" dirty="0">
                <a:solidFill>
                  <a:schemeClr val="accent6">
                    <a:lumMod val="60000"/>
                    <a:lumOff val="40000"/>
                  </a:schemeClr>
                </a:solidFill>
                <a:latin typeface="Space Grotesk" pitchFamily="2" charset="77"/>
                <a:cs typeface="Space Grotesk" pitchFamily="2" charset="77"/>
              </a:rPr>
              <a:t>Build a </a:t>
            </a:r>
            <a:r>
              <a:rPr lang="en-US" sz="4000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Space Grotesk" pitchFamily="2" charset="77"/>
                <a:cs typeface="Space Grotesk" pitchFamily="2" charset="77"/>
              </a:rPr>
              <a:t>Blazor</a:t>
            </a:r>
            <a:r>
              <a:rPr lang="en-US" sz="4000" dirty="0">
                <a:solidFill>
                  <a:schemeClr val="accent6">
                    <a:lumMod val="60000"/>
                    <a:lumOff val="40000"/>
                  </a:schemeClr>
                </a:solidFill>
                <a:latin typeface="Space Grotesk" pitchFamily="2" charset="77"/>
                <a:cs typeface="Space Grotesk" pitchFamily="2" charset="77"/>
              </a:rPr>
              <a:t> app using GitHub Copilot</a:t>
            </a:r>
          </a:p>
          <a:p>
            <a:r>
              <a:rPr lang="en-US" sz="4000" dirty="0">
                <a:solidFill>
                  <a:schemeClr val="accent6">
                    <a:lumMod val="60000"/>
                    <a:lumOff val="40000"/>
                  </a:schemeClr>
                </a:solidFill>
                <a:latin typeface="Space Grotesk" pitchFamily="2" charset="77"/>
                <a:cs typeface="Space Grotesk" pitchFamily="2" charset="77"/>
              </a:rPr>
              <a:t>Build a ASP.NET Web API using GitHub Copilot</a:t>
            </a:r>
          </a:p>
          <a:p>
            <a:r>
              <a:rPr lang="en-US" sz="4000" dirty="0">
                <a:solidFill>
                  <a:schemeClr val="accent6">
                    <a:lumMod val="60000"/>
                    <a:lumOff val="40000"/>
                  </a:schemeClr>
                </a:solidFill>
                <a:latin typeface="Space Grotesk" pitchFamily="2" charset="77"/>
                <a:cs typeface="Space Grotesk" pitchFamily="2" charset="77"/>
              </a:rPr>
              <a:t>Add Aspire orchestration</a:t>
            </a:r>
          </a:p>
          <a:p>
            <a:r>
              <a:rPr lang="en-US" sz="4000" dirty="0">
                <a:solidFill>
                  <a:schemeClr val="accent6">
                    <a:lumMod val="60000"/>
                    <a:lumOff val="40000"/>
                  </a:schemeClr>
                </a:solidFill>
                <a:latin typeface="Space Grotesk" pitchFamily="2" charset="77"/>
                <a:cs typeface="Space Grotesk" pitchFamily="2" charset="77"/>
              </a:rPr>
              <a:t>Add a Redis Cache</a:t>
            </a:r>
          </a:p>
          <a:p>
            <a:r>
              <a:rPr lang="en-US" sz="4000" dirty="0">
                <a:solidFill>
                  <a:schemeClr val="bg1"/>
                </a:solidFill>
                <a:latin typeface="Space Grotesk" pitchFamily="2" charset="77"/>
                <a:cs typeface="Space Grotesk" pitchFamily="2" charset="77"/>
              </a:rPr>
              <a:t>Deploy to Azure Container Apps</a:t>
            </a:r>
          </a:p>
        </p:txBody>
      </p:sp>
    </p:spTree>
    <p:extLst>
      <p:ext uri="{BB962C8B-B14F-4D97-AF65-F5344CB8AC3E}">
        <p14:creationId xmlns:p14="http://schemas.microsoft.com/office/powerpoint/2010/main" val="16020665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76E5C9-A713-3E6F-57FC-A5EDCD7B19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B01166-8D37-28F6-E86D-3D5FC26FE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</a:t>
            </a:r>
            <a:r>
              <a:rPr lang="en-US" dirty="0" err="1"/>
              <a:t>Codespaces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5047B6F-EF96-4E0A-F145-813C895E5007}"/>
              </a:ext>
            </a:extLst>
          </p:cNvPr>
          <p:cNvSpPr/>
          <p:nvPr/>
        </p:nvSpPr>
        <p:spPr>
          <a:xfrm>
            <a:off x="0" y="1809000"/>
            <a:ext cx="12192000" cy="4320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r>
              <a:rPr lang="en-US" sz="4000" dirty="0">
                <a:solidFill>
                  <a:schemeClr val="bg1"/>
                </a:solidFill>
                <a:latin typeface="Space Grotesk" pitchFamily="2" charset="77"/>
                <a:cs typeface="Space Grotesk" pitchFamily="2" charset="77"/>
              </a:rPr>
              <a:t>Use GitHub </a:t>
            </a:r>
            <a:r>
              <a:rPr lang="en-US" sz="4000" dirty="0" err="1">
                <a:solidFill>
                  <a:schemeClr val="bg1"/>
                </a:solidFill>
                <a:latin typeface="Space Grotesk" pitchFamily="2" charset="77"/>
                <a:cs typeface="Space Grotesk" pitchFamily="2" charset="77"/>
              </a:rPr>
              <a:t>Codespaces</a:t>
            </a:r>
            <a:r>
              <a:rPr lang="en-US" sz="4000" dirty="0">
                <a:solidFill>
                  <a:schemeClr val="bg1"/>
                </a:solidFill>
                <a:latin typeface="Space Grotesk" pitchFamily="2" charset="77"/>
                <a:cs typeface="Space Grotesk" pitchFamily="2" charset="77"/>
              </a:rPr>
              <a:t> for development</a:t>
            </a:r>
          </a:p>
        </p:txBody>
      </p:sp>
    </p:spTree>
    <p:extLst>
      <p:ext uri="{BB962C8B-B14F-4D97-AF65-F5344CB8AC3E}">
        <p14:creationId xmlns:p14="http://schemas.microsoft.com/office/powerpoint/2010/main" val="28787714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2D7986-6804-4DD8-5318-8E3E5A566C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77C16B-42BD-464E-DB93-1A22C1C46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Copilot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B37483D-6CDB-689F-F585-E5023A7B679B}"/>
              </a:ext>
            </a:extLst>
          </p:cNvPr>
          <p:cNvSpPr/>
          <p:nvPr/>
        </p:nvSpPr>
        <p:spPr>
          <a:xfrm>
            <a:off x="0" y="1809000"/>
            <a:ext cx="12192000" cy="4320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r>
              <a:rPr lang="en-US" sz="4000" dirty="0">
                <a:solidFill>
                  <a:schemeClr val="bg1"/>
                </a:solidFill>
                <a:latin typeface="Space Grotesk" pitchFamily="2" charset="77"/>
                <a:cs typeface="Space Grotesk" pitchFamily="2" charset="77"/>
              </a:rPr>
              <a:t>Use GitHub Copilot as many places as possible</a:t>
            </a:r>
          </a:p>
        </p:txBody>
      </p:sp>
    </p:spTree>
    <p:extLst>
      <p:ext uri="{BB962C8B-B14F-4D97-AF65-F5344CB8AC3E}">
        <p14:creationId xmlns:p14="http://schemas.microsoft.com/office/powerpoint/2010/main" val="38866692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7D8795-5BC4-5EE6-062D-FA790E279F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48FF9-C2CD-549B-6321-877CA46DC0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Attendees will receive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1A6BB4E-94A3-C828-06B1-F8B0D7CA2F0F}"/>
              </a:ext>
            </a:extLst>
          </p:cNvPr>
          <p:cNvSpPr/>
          <p:nvPr/>
        </p:nvSpPr>
        <p:spPr>
          <a:xfrm>
            <a:off x="0" y="1809000"/>
            <a:ext cx="12192000" cy="4320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r>
              <a:rPr lang="en-US" sz="4000" dirty="0">
                <a:solidFill>
                  <a:schemeClr val="bg1"/>
                </a:solidFill>
                <a:latin typeface="Space Grotesk" pitchFamily="2" charset="77"/>
                <a:cs typeface="Space Grotesk" pitchFamily="2" charset="77"/>
              </a:rPr>
              <a:t>Azure </a:t>
            </a:r>
            <a:r>
              <a:rPr lang="en-US" sz="4000" dirty="0" err="1">
                <a:solidFill>
                  <a:schemeClr val="bg1"/>
                </a:solidFill>
                <a:latin typeface="Space Grotesk" pitchFamily="2" charset="77"/>
                <a:cs typeface="Space Grotesk" pitchFamily="2" charset="77"/>
              </a:rPr>
              <a:t>OpenAI</a:t>
            </a:r>
            <a:r>
              <a:rPr lang="en-US" sz="4000" dirty="0">
                <a:solidFill>
                  <a:schemeClr val="bg1"/>
                </a:solidFill>
                <a:latin typeface="Space Grotesk" pitchFamily="2" charset="77"/>
                <a:cs typeface="Space Grotesk" pitchFamily="2" charset="77"/>
              </a:rPr>
              <a:t> access</a:t>
            </a:r>
          </a:p>
          <a:p>
            <a:r>
              <a:rPr lang="en-US" sz="4000" dirty="0">
                <a:solidFill>
                  <a:schemeClr val="bg1"/>
                </a:solidFill>
                <a:latin typeface="Space Grotesk" pitchFamily="2" charset="77"/>
                <a:cs typeface="Space Grotesk" pitchFamily="2" charset="77"/>
              </a:rPr>
              <a:t>GitHub Copilot access</a:t>
            </a:r>
          </a:p>
        </p:txBody>
      </p:sp>
    </p:spTree>
    <p:extLst>
      <p:ext uri="{BB962C8B-B14F-4D97-AF65-F5344CB8AC3E}">
        <p14:creationId xmlns:p14="http://schemas.microsoft.com/office/powerpoint/2010/main" val="29777915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CCC1F8-3537-1FC8-F9BE-1599C03AF8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4B6BAA6-A2CB-10B4-2BA1-6C4EABCF973D}"/>
              </a:ext>
            </a:extLst>
          </p:cNvPr>
          <p:cNvSpPr/>
          <p:nvPr/>
        </p:nvSpPr>
        <p:spPr>
          <a:xfrm>
            <a:off x="0" y="1269000"/>
            <a:ext cx="12192000" cy="4320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Space Grotesk" pitchFamily="2" charset="77"/>
                <a:cs typeface="Space Grotesk" pitchFamily="2" charset="77"/>
              </a:rPr>
              <a:t>Each session has a save point</a:t>
            </a:r>
          </a:p>
        </p:txBody>
      </p:sp>
    </p:spTree>
    <p:extLst>
      <p:ext uri="{BB962C8B-B14F-4D97-AF65-F5344CB8AC3E}">
        <p14:creationId xmlns:p14="http://schemas.microsoft.com/office/powerpoint/2010/main" val="32920924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24E69F3-9071-D873-3526-EDE18B33DB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5988" y="1613093"/>
            <a:ext cx="7920023" cy="2025631"/>
          </a:xfrm>
        </p:spPr>
        <p:txBody>
          <a:bodyPr anchor="ctr">
            <a:noAutofit/>
          </a:bodyPr>
          <a:lstStyle/>
          <a:p>
            <a:pPr algn="ctr"/>
            <a:r>
              <a:rPr lang="en-US" sz="6600" dirty="0"/>
              <a:t>Let’s get started!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8C06A88-37EE-409B-3935-3F6C4FE1C1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54437" y="3258296"/>
            <a:ext cx="9883127" cy="1500187"/>
          </a:xfrm>
        </p:spPr>
        <p:txBody>
          <a:bodyPr>
            <a:normAutofit/>
          </a:bodyPr>
          <a:lstStyle/>
          <a:p>
            <a:pPr algn="ctr"/>
            <a:r>
              <a:rPr lang="en-US" sz="5400" dirty="0">
                <a:hlinkClick r:id="rId2"/>
              </a:rPr>
              <a:t>https://aka.ms/</a:t>
            </a:r>
            <a:r>
              <a:rPr lang="en-US" sz="5400" dirty="0" err="1">
                <a:hlinkClick r:id="rId2"/>
              </a:rPr>
              <a:t>aspireinadaykr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17675854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AF75D2D-52AD-5101-D17D-30CFE779D0B9}"/>
              </a:ext>
            </a:extLst>
          </p:cNvPr>
          <p:cNvSpPr/>
          <p:nvPr/>
        </p:nvSpPr>
        <p:spPr>
          <a:xfrm>
            <a:off x="0" y="1269000"/>
            <a:ext cx="12192000" cy="4320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dirty="0">
                <a:latin typeface="Space Grotesk" pitchFamily="2" charset="77"/>
                <a:cs typeface="Space Grotesk" pitchFamily="2" charset="77"/>
              </a:rPr>
              <a:t>Health checks</a:t>
            </a:r>
          </a:p>
          <a:p>
            <a:pPr algn="ctr"/>
            <a:r>
              <a:rPr lang="en-US" sz="4500" dirty="0">
                <a:latin typeface="Space Grotesk" pitchFamily="2" charset="77"/>
                <a:cs typeface="Space Grotesk" pitchFamily="2" charset="77"/>
              </a:rPr>
              <a:t>Kestrel</a:t>
            </a:r>
          </a:p>
          <a:p>
            <a:pPr algn="ctr"/>
            <a:r>
              <a:rPr lang="en-US" sz="4500" dirty="0" err="1">
                <a:latin typeface="Space Grotesk" pitchFamily="2" charset="77"/>
                <a:cs typeface="Space Grotesk" pitchFamily="2" charset="77"/>
              </a:rPr>
              <a:t>HttpClientFactory</a:t>
            </a:r>
            <a:endParaRPr lang="en-US" sz="4500" dirty="0">
              <a:latin typeface="Space Grotesk" pitchFamily="2" charset="77"/>
              <a:cs typeface="Space Grotesk" pitchFamily="2" charset="77"/>
            </a:endParaRPr>
          </a:p>
          <a:p>
            <a:pPr algn="ctr"/>
            <a:r>
              <a:rPr lang="en-US" sz="4500" dirty="0" err="1">
                <a:latin typeface="Space Grotesk" pitchFamily="2" charset="77"/>
                <a:cs typeface="Space Grotesk" pitchFamily="2" charset="77"/>
              </a:rPr>
              <a:t>gRPC</a:t>
            </a:r>
            <a:endParaRPr lang="en-US" sz="4500" dirty="0">
              <a:latin typeface="Space Grotesk" pitchFamily="2" charset="77"/>
              <a:cs typeface="Space Grotesk" pitchFamily="2" charset="77"/>
            </a:endParaRPr>
          </a:p>
          <a:p>
            <a:pPr algn="ctr"/>
            <a:r>
              <a:rPr lang="en-US" sz="4500" dirty="0">
                <a:latin typeface="Space Grotesk" pitchFamily="2" charset="77"/>
                <a:cs typeface="Space Grotesk" pitchFamily="2" charset="77"/>
              </a:rPr>
              <a:t>Container builds</a:t>
            </a:r>
          </a:p>
          <a:p>
            <a:pPr algn="ctr"/>
            <a:r>
              <a:rPr lang="en-US" sz="4500" dirty="0">
                <a:latin typeface="Space Grotesk" pitchFamily="2" charset="77"/>
                <a:cs typeface="Space Grotesk" pitchFamily="2" charset="77"/>
              </a:rPr>
              <a:t>Native AOT</a:t>
            </a:r>
          </a:p>
        </p:txBody>
      </p:sp>
    </p:spTree>
    <p:extLst>
      <p:ext uri="{BB962C8B-B14F-4D97-AF65-F5344CB8AC3E}">
        <p14:creationId xmlns:p14="http://schemas.microsoft.com/office/powerpoint/2010/main" val="3649740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B36AEA-7696-0CF4-2606-07C1B5781E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26729C3-D64B-D8EE-DCBB-E0C6003E73AD}"/>
              </a:ext>
            </a:extLst>
          </p:cNvPr>
          <p:cNvSpPr/>
          <p:nvPr/>
        </p:nvSpPr>
        <p:spPr>
          <a:xfrm>
            <a:off x="0" y="1269000"/>
            <a:ext cx="12192000" cy="4320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dirty="0">
                <a:latin typeface="Space Grotesk" pitchFamily="2" charset="77"/>
                <a:cs typeface="Space Grotesk" pitchFamily="2" charset="77"/>
              </a:rPr>
              <a:t>Health checks</a:t>
            </a:r>
          </a:p>
          <a:p>
            <a:pPr algn="ctr"/>
            <a:r>
              <a:rPr lang="en-US" sz="4500" dirty="0">
                <a:latin typeface="Space Grotesk" pitchFamily="2" charset="77"/>
                <a:cs typeface="Space Grotesk" pitchFamily="2" charset="77"/>
              </a:rPr>
              <a:t>Kestrel</a:t>
            </a:r>
          </a:p>
          <a:p>
            <a:pPr algn="ctr"/>
            <a:r>
              <a:rPr lang="en-US" sz="4500" dirty="0" err="1">
                <a:latin typeface="Space Grotesk" pitchFamily="2" charset="77"/>
                <a:cs typeface="Space Grotesk" pitchFamily="2" charset="77"/>
              </a:rPr>
              <a:t>HttpClientFactory</a:t>
            </a:r>
            <a:endParaRPr lang="en-US" sz="4500" dirty="0">
              <a:latin typeface="Space Grotesk" pitchFamily="2" charset="77"/>
              <a:cs typeface="Space Grotesk" pitchFamily="2" charset="77"/>
            </a:endParaRPr>
          </a:p>
          <a:p>
            <a:pPr algn="ctr"/>
            <a:r>
              <a:rPr lang="en-US" sz="4500" dirty="0" err="1">
                <a:latin typeface="Space Grotesk" pitchFamily="2" charset="77"/>
                <a:cs typeface="Space Grotesk" pitchFamily="2" charset="77"/>
              </a:rPr>
              <a:t>gRPC</a:t>
            </a:r>
            <a:endParaRPr lang="en-US" sz="4500" dirty="0">
              <a:latin typeface="Space Grotesk" pitchFamily="2" charset="77"/>
              <a:cs typeface="Space Grotesk" pitchFamily="2" charset="77"/>
            </a:endParaRPr>
          </a:p>
          <a:p>
            <a:pPr algn="ctr"/>
            <a:r>
              <a:rPr lang="en-US" sz="4500" dirty="0">
                <a:latin typeface="Space Grotesk" pitchFamily="2" charset="77"/>
                <a:cs typeface="Space Grotesk" pitchFamily="2" charset="77"/>
              </a:rPr>
              <a:t>Container builds</a:t>
            </a:r>
          </a:p>
          <a:p>
            <a:pPr algn="ctr"/>
            <a:r>
              <a:rPr lang="en-US" sz="4500" dirty="0">
                <a:latin typeface="Space Grotesk" pitchFamily="2" charset="77"/>
                <a:cs typeface="Space Grotesk" pitchFamily="2" charset="77"/>
              </a:rPr>
              <a:t>Native AOT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3FCCF4F-F4DD-77DA-DC6A-5F9CA23E2B8C}"/>
              </a:ext>
            </a:extLst>
          </p:cNvPr>
          <p:cNvSpPr/>
          <p:nvPr/>
        </p:nvSpPr>
        <p:spPr>
          <a:xfrm rot="20451178">
            <a:off x="0" y="2889000"/>
            <a:ext cx="12192000" cy="108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dirty="0">
                <a:solidFill>
                  <a:schemeClr val="tx1"/>
                </a:solidFill>
                <a:latin typeface="Space Grotesk" pitchFamily="2" charset="77"/>
                <a:cs typeface="Space Grotesk" pitchFamily="2" charset="77"/>
              </a:rPr>
              <a:t>How to put them together properly?</a:t>
            </a:r>
          </a:p>
        </p:txBody>
      </p:sp>
    </p:spTree>
    <p:extLst>
      <p:ext uri="{BB962C8B-B14F-4D97-AF65-F5344CB8AC3E}">
        <p14:creationId xmlns:p14="http://schemas.microsoft.com/office/powerpoint/2010/main" val="14695137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47A5E82-2212-AA3E-73F3-BA9620A134CD}"/>
              </a:ext>
            </a:extLst>
          </p:cNvPr>
          <p:cNvSpPr/>
          <p:nvPr/>
        </p:nvSpPr>
        <p:spPr>
          <a:xfrm>
            <a:off x="0" y="1269000"/>
            <a:ext cx="12189600" cy="4320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dirty="0">
                <a:latin typeface="Space Grotesk" pitchFamily="2" charset="77"/>
                <a:cs typeface="Space Grotesk" pitchFamily="2" charset="77"/>
              </a:rPr>
              <a:t>How to get my web app to talk to API app?</a:t>
            </a:r>
          </a:p>
          <a:p>
            <a:pPr algn="ctr"/>
            <a:r>
              <a:rPr lang="en-US" sz="4500" dirty="0">
                <a:latin typeface="Space Grotesk" pitchFamily="2" charset="77"/>
                <a:cs typeface="Space Grotesk" pitchFamily="2" charset="77"/>
              </a:rPr>
              <a:t>What should I do with dev/prod config?</a:t>
            </a:r>
          </a:p>
          <a:p>
            <a:pPr algn="ctr"/>
            <a:r>
              <a:rPr lang="en-US" sz="4500" dirty="0">
                <a:latin typeface="Space Grotesk" pitchFamily="2" charset="77"/>
                <a:cs typeface="Space Grotesk" pitchFamily="2" charset="77"/>
              </a:rPr>
              <a:t>Should/shouldn’t I use containers?</a:t>
            </a:r>
          </a:p>
          <a:p>
            <a:pPr algn="ctr"/>
            <a:r>
              <a:rPr lang="en-US" sz="4500" dirty="0">
                <a:latin typeface="Space Grotesk" pitchFamily="2" charset="77"/>
                <a:cs typeface="Space Grotesk" pitchFamily="2" charset="77"/>
              </a:rPr>
              <a:t>What should I do with E2E logging?</a:t>
            </a:r>
          </a:p>
        </p:txBody>
      </p:sp>
    </p:spTree>
    <p:extLst>
      <p:ext uri="{BB962C8B-B14F-4D97-AF65-F5344CB8AC3E}">
        <p14:creationId xmlns:p14="http://schemas.microsoft.com/office/powerpoint/2010/main" val="9404917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1275BB-FAE3-6D2C-F8C9-ACA4543FCF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141FDDB-7E3C-00C8-2997-05A059705AEE}"/>
              </a:ext>
            </a:extLst>
          </p:cNvPr>
          <p:cNvSpPr/>
          <p:nvPr/>
        </p:nvSpPr>
        <p:spPr>
          <a:xfrm>
            <a:off x="0" y="1269000"/>
            <a:ext cx="12189600" cy="4320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dirty="0">
                <a:latin typeface="Space Grotesk" pitchFamily="2" charset="77"/>
                <a:cs typeface="Space Grotesk" pitchFamily="2" charset="77"/>
              </a:rPr>
              <a:t>How to get my web app to talk to API app?</a:t>
            </a:r>
          </a:p>
          <a:p>
            <a:pPr algn="ctr"/>
            <a:r>
              <a:rPr lang="en-US" sz="4500" dirty="0">
                <a:latin typeface="Space Grotesk" pitchFamily="2" charset="77"/>
                <a:cs typeface="Space Grotesk" pitchFamily="2" charset="77"/>
              </a:rPr>
              <a:t>What should I do with dev/prod config?</a:t>
            </a:r>
          </a:p>
          <a:p>
            <a:pPr algn="ctr"/>
            <a:r>
              <a:rPr lang="en-US" sz="4500" dirty="0">
                <a:latin typeface="Space Grotesk" pitchFamily="2" charset="77"/>
                <a:cs typeface="Space Grotesk" pitchFamily="2" charset="77"/>
              </a:rPr>
              <a:t>Should/shouldn’t I use containers?</a:t>
            </a:r>
          </a:p>
          <a:p>
            <a:pPr algn="ctr"/>
            <a:r>
              <a:rPr lang="en-US" sz="4500" dirty="0">
                <a:latin typeface="Space Grotesk" pitchFamily="2" charset="77"/>
                <a:cs typeface="Space Grotesk" pitchFamily="2" charset="77"/>
              </a:rPr>
              <a:t>What should I do with E2E logging?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F89763B-02EE-BB5B-8C55-1A766B25B733}"/>
              </a:ext>
            </a:extLst>
          </p:cNvPr>
          <p:cNvSpPr/>
          <p:nvPr/>
        </p:nvSpPr>
        <p:spPr>
          <a:xfrm rot="20451178">
            <a:off x="0" y="2889000"/>
            <a:ext cx="12192000" cy="108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dirty="0">
                <a:solidFill>
                  <a:schemeClr val="tx1"/>
                </a:solidFill>
                <a:latin typeface="Space Grotesk" pitchFamily="2" charset="77"/>
                <a:cs typeface="Space Grotesk" pitchFamily="2" charset="77"/>
              </a:rPr>
              <a:t>It’s not fun at all</a:t>
            </a:r>
          </a:p>
        </p:txBody>
      </p:sp>
    </p:spTree>
    <p:extLst>
      <p:ext uri="{BB962C8B-B14F-4D97-AF65-F5344CB8AC3E}">
        <p14:creationId xmlns:p14="http://schemas.microsoft.com/office/powerpoint/2010/main" val="30470777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DC4695-0D6E-3790-B7C4-694DB98866B8}"/>
              </a:ext>
            </a:extLst>
          </p:cNvPr>
          <p:cNvSpPr/>
          <p:nvPr/>
        </p:nvSpPr>
        <p:spPr>
          <a:xfrm>
            <a:off x="0" y="1269000"/>
            <a:ext cx="12189600" cy="4320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>
                <a:latin typeface="Space Grotesk" pitchFamily="2" charset="77"/>
                <a:cs typeface="Space Grotesk" pitchFamily="2" charset="77"/>
              </a:rPr>
              <a:t>Too many bits &amp; pieces to take care of</a:t>
            </a:r>
          </a:p>
        </p:txBody>
      </p:sp>
    </p:spTree>
    <p:extLst>
      <p:ext uri="{BB962C8B-B14F-4D97-AF65-F5344CB8AC3E}">
        <p14:creationId xmlns:p14="http://schemas.microsoft.com/office/powerpoint/2010/main" val="27434335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0342D6-8463-A8C5-A79F-4DBB654B9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to add “Aspire” Redis Cache to Web App?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6E28FD4-F857-F9DB-3A56-EF96BBFC2170}"/>
              </a:ext>
            </a:extLst>
          </p:cNvPr>
          <p:cNvSpPr/>
          <p:nvPr/>
        </p:nvSpPr>
        <p:spPr>
          <a:xfrm>
            <a:off x="1" y="1803167"/>
            <a:ext cx="12192000" cy="612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r>
              <a:rPr lang="en-US" sz="2500" dirty="0">
                <a:solidFill>
                  <a:schemeClr val="tx1"/>
                </a:solidFill>
                <a:latin typeface="Space Grotesk" pitchFamily="2" charset="77"/>
                <a:cs typeface="Space Grotesk" pitchFamily="2" charset="77"/>
              </a:rPr>
              <a:t>Add </a:t>
            </a:r>
            <a:r>
              <a:rPr lang="en-US" sz="2500" dirty="0" err="1">
                <a:solidFill>
                  <a:schemeClr val="tx1"/>
                </a:solidFill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Aspire.StackExchange.Redis.OutputCaching</a:t>
            </a:r>
            <a:r>
              <a:rPr lang="en-US" sz="2500" dirty="0">
                <a:solidFill>
                  <a:schemeClr val="tx1"/>
                </a:solidFill>
                <a:latin typeface="Space Grotesk" pitchFamily="2" charset="77"/>
                <a:cs typeface="Space Grotesk" pitchFamily="2" charset="77"/>
              </a:rPr>
              <a:t> package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C6F34FC-9FC4-5DD3-7361-069619221DDC}"/>
              </a:ext>
            </a:extLst>
          </p:cNvPr>
          <p:cNvSpPr/>
          <p:nvPr/>
        </p:nvSpPr>
        <p:spPr>
          <a:xfrm>
            <a:off x="1" y="3174035"/>
            <a:ext cx="12192000" cy="6120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r>
              <a:rPr lang="en-US" sz="2500" dirty="0">
                <a:latin typeface="Space Grotesk" pitchFamily="2" charset="77"/>
                <a:cs typeface="Space Grotesk" pitchFamily="2" charset="77"/>
              </a:rPr>
              <a:t>Add </a:t>
            </a:r>
            <a:r>
              <a:rPr lang="en-US" sz="2500" dirty="0" err="1">
                <a:solidFill>
                  <a:srgbClr val="FFFF00"/>
                </a:solidFill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builder.AddRedisOutputCache</a:t>
            </a:r>
            <a:r>
              <a:rPr lang="en-US" sz="2500" dirty="0">
                <a:solidFill>
                  <a:srgbClr val="FFFF00"/>
                </a:solidFill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("cache");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731FF09-D03F-8BBF-B4B9-EB5EF2C650CD}"/>
              </a:ext>
            </a:extLst>
          </p:cNvPr>
          <p:cNvSpPr/>
          <p:nvPr/>
        </p:nvSpPr>
        <p:spPr>
          <a:xfrm>
            <a:off x="1" y="3859469"/>
            <a:ext cx="12192000" cy="6120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r>
              <a:rPr lang="en-US" sz="2500" dirty="0">
                <a:latin typeface="Space Grotesk" pitchFamily="2" charset="77"/>
                <a:cs typeface="Space Grotesk" pitchFamily="2" charset="77"/>
              </a:rPr>
              <a:t>Override default configuration through </a:t>
            </a:r>
            <a:r>
              <a:rPr lang="en-US" sz="2500" dirty="0" err="1">
                <a:solidFill>
                  <a:srgbClr val="FFFF00"/>
                </a:solidFill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appsettings.json</a:t>
            </a:r>
            <a:r>
              <a:rPr lang="en-US" sz="2500" dirty="0">
                <a:latin typeface="Space Grotesk" pitchFamily="2" charset="77"/>
                <a:cs typeface="Space Grotesk" pitchFamily="2" charset="77"/>
              </a:rPr>
              <a:t> (Optional)</a:t>
            </a:r>
          </a:p>
        </p:txBody>
      </p:sp>
    </p:spTree>
    <p:extLst>
      <p:ext uri="{BB962C8B-B14F-4D97-AF65-F5344CB8AC3E}">
        <p14:creationId xmlns:p14="http://schemas.microsoft.com/office/powerpoint/2010/main" val="20806353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37A94D-08DA-5FF5-F2A0-2D1B0CD91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.NET Aspire is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00521F5-72EE-447D-5BCF-0DADEACFF4E0}"/>
              </a:ext>
            </a:extLst>
          </p:cNvPr>
          <p:cNvSpPr/>
          <p:nvPr/>
        </p:nvSpPr>
        <p:spPr>
          <a:xfrm>
            <a:off x="0" y="1809000"/>
            <a:ext cx="12192000" cy="4320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r>
              <a:rPr lang="en-US" sz="4000" dirty="0">
                <a:latin typeface="Space Grotesk" pitchFamily="2" charset="77"/>
                <a:cs typeface="Space Grotesk" pitchFamily="2" charset="77"/>
              </a:rPr>
              <a:t>An opinionated, cloud ready stack</a:t>
            </a:r>
          </a:p>
          <a:p>
            <a:r>
              <a:rPr lang="en-US" sz="3000" dirty="0">
                <a:latin typeface="Space Grotesk" pitchFamily="2" charset="77"/>
                <a:cs typeface="Space Grotesk" pitchFamily="2" charset="77"/>
              </a:rPr>
              <a:t>	building observable, production ready, distributed applications</a:t>
            </a:r>
          </a:p>
          <a:p>
            <a:endParaRPr lang="en-US" sz="3000" dirty="0">
              <a:latin typeface="Space Grotesk" pitchFamily="2" charset="77"/>
              <a:cs typeface="Space Grotesk" pitchFamily="2" charset="77"/>
            </a:endParaRPr>
          </a:p>
          <a:p>
            <a:r>
              <a:rPr lang="en-US" sz="4000" dirty="0">
                <a:solidFill>
                  <a:srgbClr val="0070C0"/>
                </a:solidFill>
                <a:latin typeface="Space Grotesk" pitchFamily="2" charset="77"/>
                <a:cs typeface="Space Grotesk" pitchFamily="2" charset="77"/>
              </a:rPr>
              <a:t>Delivered through a collection of NuGet packages</a:t>
            </a:r>
          </a:p>
          <a:p>
            <a:r>
              <a:rPr lang="en-US" sz="3000" dirty="0">
                <a:solidFill>
                  <a:srgbClr val="0070C0"/>
                </a:solidFill>
                <a:latin typeface="Space Grotesk" pitchFamily="2" charset="77"/>
                <a:cs typeface="Space Grotesk" pitchFamily="2" charset="77"/>
              </a:rPr>
              <a:t>	handle specific cloud-native concerns</a:t>
            </a:r>
          </a:p>
        </p:txBody>
      </p:sp>
    </p:spTree>
    <p:extLst>
      <p:ext uri="{BB962C8B-B14F-4D97-AF65-F5344CB8AC3E}">
        <p14:creationId xmlns:p14="http://schemas.microsoft.com/office/powerpoint/2010/main" val="5983419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1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6ADF3F7F-AEE4-774E-88F4-612FB069A9FB}" vid="{DD83C3FB-08E2-7F4A-A5E3-C4C79335944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1_Office Theme</Template>
  <TotalTime>441</TotalTime>
  <Words>578</Words>
  <Application>Microsoft Macintosh PowerPoint</Application>
  <PresentationFormat>Widescreen</PresentationFormat>
  <Paragraphs>113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4" baseType="lpstr">
      <vt:lpstr>Open Sans Light</vt:lpstr>
      <vt:lpstr>Space Grotesk</vt:lpstr>
      <vt:lpstr>Space Grotesk Medium</vt:lpstr>
      <vt:lpstr>Cascadia Code SemiLight</vt:lpstr>
      <vt:lpstr>Consolas</vt:lpstr>
      <vt:lpstr>Arial</vt:lpstr>
      <vt:lpstr>Cascadia Code</vt:lpstr>
      <vt:lpstr>Calibri</vt:lpstr>
      <vt:lpstr>1_Office Theme</vt:lpstr>
      <vt:lpstr>Aspire in a day</vt:lpstr>
      <vt:lpstr>How to add Redis Cache to Web App?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to add “Aspire” Redis Cache to Web App?</vt:lpstr>
      <vt:lpstr>.NET Aspire is</vt:lpstr>
      <vt:lpstr>.NET Aspire is</vt:lpstr>
      <vt:lpstr>.NET Aspire provides:</vt:lpstr>
      <vt:lpstr>.NET Aspire provides:</vt:lpstr>
      <vt:lpstr>.NET Aspire provides:</vt:lpstr>
      <vt:lpstr>.NET Aspire project consists of</vt:lpstr>
      <vt:lpstr>.NET Aspire project consists of</vt:lpstr>
      <vt:lpstr>Session Objectives</vt:lpstr>
      <vt:lpstr>Session Objectives</vt:lpstr>
      <vt:lpstr>Session Objectives</vt:lpstr>
      <vt:lpstr>Session Objectives</vt:lpstr>
      <vt:lpstr>Session Objectives</vt:lpstr>
      <vt:lpstr>GitHub Codespaces</vt:lpstr>
      <vt:lpstr>GitHub Copilot</vt:lpstr>
      <vt:lpstr>Attendees will receive</vt:lpstr>
      <vt:lpstr>PowerPoint Presentation</vt:lpstr>
      <vt:lpstr>Let’s get started!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Kitty Moujaes (ALLOVUS DESIGN INC)</dc:creator>
  <cp:keywords/>
  <dc:description/>
  <cp:lastModifiedBy>Justin Yoo</cp:lastModifiedBy>
  <cp:revision>15</cp:revision>
  <dcterms:created xsi:type="dcterms:W3CDTF">2023-09-13T17:25:02Z</dcterms:created>
  <dcterms:modified xsi:type="dcterms:W3CDTF">2023-12-08T02:31:01Z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etDate">
    <vt:lpwstr>2020-08-18T20:47:28Z</vt:lpwstr>
  </property>
  <property fmtid="{D5CDD505-2E9C-101B-9397-08002B2CF9AE}" pid="4" name="MSIP_Label_f42aa342-8706-4288-bd11-ebb85995028c_Method">
    <vt:lpwstr>Standard</vt:lpwstr>
  </property>
  <property fmtid="{D5CDD505-2E9C-101B-9397-08002B2CF9AE}" pid="5" name="MSIP_Label_f42aa342-8706-4288-bd11-ebb85995028c_Name">
    <vt:lpwstr>Internal</vt:lpwstr>
  </property>
  <property fmtid="{D5CDD505-2E9C-101B-9397-08002B2CF9AE}" pid="6" name="MSIP_Label_f42aa342-8706-4288-bd11-ebb85995028c_SiteId">
    <vt:lpwstr>72f988bf-86f1-41af-91ab-2d7cd011db47</vt:lpwstr>
  </property>
  <property fmtid="{D5CDD505-2E9C-101B-9397-08002B2CF9AE}" pid="7" name="MSIP_Label_f42aa342-8706-4288-bd11-ebb85995028c_ActionId">
    <vt:lpwstr>06d97514-35aa-40cb-92b9-00001d762660</vt:lpwstr>
  </property>
  <property fmtid="{D5CDD505-2E9C-101B-9397-08002B2CF9AE}" pid="8" name="MSIP_Label_f42aa342-8706-4288-bd11-ebb85995028c_ContentBits">
    <vt:lpwstr>0</vt:lpwstr>
  </property>
</Properties>
</file>